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2" r:id="rId5"/>
  </p:sldMasterIdLst>
  <p:notesMasterIdLst>
    <p:notesMasterId r:id="rId13"/>
  </p:notesMasterIdLst>
  <p:handoutMasterIdLst>
    <p:handoutMasterId r:id="rId14"/>
  </p:handoutMasterIdLst>
  <p:sldIdLst>
    <p:sldId id="2147483614" r:id="rId6"/>
    <p:sldId id="2147483624" r:id="rId7"/>
    <p:sldId id="259" r:id="rId8"/>
    <p:sldId id="256" r:id="rId9"/>
    <p:sldId id="257" r:id="rId10"/>
    <p:sldId id="2147483617" r:id="rId11"/>
    <p:sldId id="2147483622" r:id="rId12"/>
  </p:sldIdLst>
  <p:sldSz cx="12779375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91" userDrawn="1">
          <p15:clr>
            <a:srgbClr val="A4A3A4"/>
          </p15:clr>
        </p15:guide>
        <p15:guide id="2" pos="7382" userDrawn="1">
          <p15:clr>
            <a:srgbClr val="A4A3A4"/>
          </p15:clr>
        </p15:guide>
        <p15:guide id="3" orient="horz" pos="376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039216-A049-1A99-B2B0-4B59A9089B00}" name="Rovira, Pablo (Société Wavestone)" initials="PR" userId="S::pablo.rovira-e@caissedesdepots.fr::184d5480-a3b6-471b-a023-29dfdc39f968" providerId="AD"/>
  <p188:author id="{82CCD926-E8FB-D87F-B9C2-E2DC03EED3F4}" name="Rouvellou, Alice (Société SCET)" initials="AR" userId="S::alice.rouvellou-e@caissedesdepots.fr::b3987f03-8242-474f-81b6-33c79245d71c" providerId="AD"/>
  <p188:author id="{80CBC928-8FED-50ED-18AD-9E5FFCA4FAC6}" name="Le Flohic, Elise (Société Wavestone)" initials="EL" userId="S::elise.leflohic-e@caissedesdepots.fr::47b53f20-3aef-4111-874b-4eb7528ec10f" providerId="AD"/>
  <p188:author id="{C7FD4133-8F3F-2AE8-D130-AE57E55311B8}" name="Turcat, Nicolas" initials="TN" userId="S::nicolas.turcat_caissedesdepots.fr#ext#@sharingscet.onmicrosoft.com::f60a6421-2d7c-4b27-8386-b2893dad5a7d" providerId="AD"/>
  <p188:author id="{35890B40-7D0E-1ED6-24AF-5DF035E281FD}" name="David, Marthe (Société SCET)" initials="MD" userId="S::marthe.david-e@caissedesdepots.fr::548101b6-4a31-495c-8d8e-ffe1c7c6d9e0" providerId="AD"/>
  <p188:author id="{A356354E-8BA3-872B-539C-A8B24261C86F}" name="Goulfier, Pauline (Société Wavestone)" initials="PG" userId="S::pauline.goulfier-e@caissedesdepots.fr::5ecfd032-ee06-485c-a91a-3206e308952a" providerId="AD"/>
  <p188:author id="{21FD0A55-3240-45AD-FD56-6492962CB8A7}" name="Alice Rouvellou" initials="AR" userId="S::alice.rouvellou@scet.fr::ff60f02c-cef2-4592-8b8c-7bdb5a5aa137" providerId="AD"/>
  <p188:author id="{41CACE5D-E1E5-6288-13E3-3B66B05A9997}" name="Jérémy NAVARRO" initials="JN" userId="S::jnavarro@bartle.fr::fff4683f-55ed-46fb-955c-610abf3fe289" providerId="AD"/>
  <p188:author id="{3AF39267-5380-F61D-C99C-761B69F1FB7E}" name="Marthe David" initials="MD" userId="S::Marthe.David@scet.fr::5d5e2548-fb0a-4eb3-be53-9b5be19bf228" providerId="AD"/>
  <p188:author id="{43983AAD-8610-D64D-D1B1-8D02E5E0D0CC}" name="Marie CASANOVA-BEYHURST" initials="MC" userId="S::mcasanova-beyhurst@bartle.fr::bd3450d9-78de-4feb-8f64-93dcb63bf3e2" providerId="AD"/>
  <p188:author id="{E6AB54B2-55BA-EDAF-134E-6B8981B48CB0}" name="De Chambine, Cécile (Société SCET)" initials="CD" userId="S::cecile.dechambine-e@caissedesdepots.fr::bd270cbf-5530-4fed-848d-0f0b807883b2" providerId="AD"/>
  <p188:author id="{117E68CA-D484-9938-4DEE-91819CF10CAC}" name="Utilisateur invité" initials="Ui" userId="S::urn:spo:tenantanon#d4642910-4e64-4fe3-8c39-eb27caeda98a::" providerId="AD"/>
  <p188:author id="{140783CE-5064-ECC2-D331-4575CEF0259D}" name="Collier, Diane" initials="CD" userId="S::diane.collier_caissedesdepots.fr#ext#@sharingscet.onmicrosoft.com::94a91475-edd5-4f4b-81c9-11655bec8943" providerId="AD"/>
  <p188:author id="{F88DE4D3-4B62-3909-F3C4-371ACAF96131}" name="Charluet, Audrey" initials="AC" userId="S::audrey.charluet@caissedesdepots.fr::feafb976-259a-4563-86a3-a7a1422d9ad0" providerId="AD"/>
  <p188:author id="{394D12D8-4FB9-C81E-2670-B7A811DA4634}" name="Turcat, Nicolas" initials="NT" userId="S::Nicolas.Turcat@caissedesdepots.fr::7980d8f5-1dee-4342-a07f-8429fb7e62fc" providerId="AD"/>
  <p188:author id="{D01437DC-A16E-900C-215B-8ED95F7A6B4C}" name="Cécile de Chambine" initials="Cd" userId="S::Cecile.DeChambine@scet.fr::e451f20f-a0c8-4cb7-9fe9-580538990f71" providerId="AD"/>
  <p188:author id="{3EEA35E3-48A8-BE56-29BF-0BDBA947BF92}" name="Pobel, Victor" initials="PV" userId="S::victor.pobel_caissedesdepots.fr#ext#@bartlebusinessconsulting.onmicrosoft.com::f6183be5-8d5f-41c9-b413-a286895bbe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5746D"/>
    <a:srgbClr val="FDEEED"/>
    <a:srgbClr val="7B7B7B"/>
    <a:srgbClr val="F4A023"/>
    <a:srgbClr val="C77B0A"/>
    <a:srgbClr val="62C3D6"/>
    <a:srgbClr val="30A3BA"/>
    <a:srgbClr val="88D1E0"/>
    <a:srgbClr val="A1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44" y="52"/>
      </p:cViewPr>
      <p:guideLst>
        <p:guide pos="691"/>
        <p:guide pos="7382"/>
        <p:guide orient="horz" pos="37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2ED9B2B-DD2B-7C47-A258-C883C5B026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1249BCD-27E6-2946-873A-B4EE006FE6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36455-AE37-F94D-AA30-D242B9359A57}" type="datetimeFigureOut">
              <a:rPr lang="fr-GB" smtClean="0"/>
              <a:t>09/21/2026</a:t>
            </a:fld>
            <a:endParaRPr lang="fr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AD7729-29D5-1E42-ABF4-FE7FD4E132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E90F823-EE05-E045-89BD-65F8F903C6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FE274-33EA-3540-BAD0-B68CAD64D92F}" type="slidenum">
              <a:rPr lang="fr-GB" smtClean="0"/>
              <a:t>‹N°›</a:t>
            </a:fld>
            <a:endParaRPr lang="fr-GB"/>
          </a:p>
        </p:txBody>
      </p:sp>
    </p:spTree>
    <p:extLst>
      <p:ext uri="{BB962C8B-B14F-4D97-AF65-F5344CB8AC3E}">
        <p14:creationId xmlns:p14="http://schemas.microsoft.com/office/powerpoint/2010/main" val="4142775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F0F13-906F-4F80-B400-6133BAB496D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90563" y="1143000"/>
            <a:ext cx="5476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BDB5D-5FE7-4DC2-97C1-73CDD435EF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127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1pPr>
    <a:lvl2pPr marL="479466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2pPr>
    <a:lvl3pPr marL="958931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3pPr>
    <a:lvl4pPr marL="1438397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4pPr>
    <a:lvl5pPr marL="1917863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5pPr>
    <a:lvl6pPr marL="2397328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6pPr>
    <a:lvl7pPr marL="2876794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7pPr>
    <a:lvl8pPr marL="3356259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8pPr>
    <a:lvl9pPr marL="3835725" algn="l" defTabSz="958931" rtl="0" eaLnBrk="1" latinLnBrk="0" hangingPunct="1">
      <a:defRPr sz="125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214F2-C1CA-0F30-BC79-DA04EF702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BDEBBE-20C4-3E69-10CB-1C78280319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43BBEC-29B1-D0BB-F1F6-6FB713645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B05EEB-DA5B-0639-9F3A-B4797B1FE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DBDB5D-5FE7-4DC2-97C1-73CDD435EF7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115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95376">
              <a:defRPr/>
            </a:pPr>
            <a:fld id="{D0DBDB5D-5FE7-4DC2-97C1-73CDD435EF7D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495376">
                <a:defRPr/>
              </a:pPr>
              <a:t>3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89378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95376">
              <a:defRPr/>
            </a:pPr>
            <a:fld id="{D0DBDB5D-5FE7-4DC2-97C1-73CDD435EF7D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495376">
                <a:defRPr/>
              </a:pPr>
              <a:t>4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84724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226DE-2E82-C545-3742-086FC5232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0C81B46-AE1F-A50C-297D-2A1229A08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F9E74A-6ABF-5159-A166-F2C5910CE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E9ECB0-0A25-48F7-64DF-048BD1976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95376">
              <a:defRPr/>
            </a:pPr>
            <a:fld id="{D0DBDB5D-5FE7-4DC2-97C1-73CDD435EF7D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495376">
                <a:defRPr/>
              </a:pPr>
              <a:t>5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33442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8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8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8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6.svg"/><Relationship Id="rId7" Type="http://schemas.openxmlformats.org/officeDocument/2006/relationships/image" Target="../media/image8.svg"/><Relationship Id="rId12" Type="http://schemas.openxmlformats.org/officeDocument/2006/relationships/image" Target="../media/image40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39.png"/><Relationship Id="rId5" Type="http://schemas.openxmlformats.org/officeDocument/2006/relationships/image" Target="../media/image34.svg"/><Relationship Id="rId10" Type="http://schemas.openxmlformats.org/officeDocument/2006/relationships/hyperlink" Target="https://twitter.com/banquedesterr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8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8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8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svg"/><Relationship Id="rId7" Type="http://schemas.openxmlformats.org/officeDocument/2006/relationships/image" Target="../media/image8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45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58B2C3AF-3485-9C43-ADD7-63D1C29A146E}"/>
              </a:ext>
            </a:extLst>
          </p:cNvPr>
          <p:cNvGrpSpPr/>
          <p:nvPr userDrawn="1"/>
        </p:nvGrpSpPr>
        <p:grpSpPr>
          <a:xfrm>
            <a:off x="0" y="3947"/>
            <a:ext cx="12801586" cy="7195365"/>
            <a:chOff x="0" y="3947"/>
            <a:chExt cx="12801586" cy="719536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FD09141-D506-324C-9164-B61FAA3DF8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90345" y="486837"/>
              <a:ext cx="4078980" cy="829103"/>
            </a:xfrm>
            <a:prstGeom prst="rect">
              <a:avLst/>
            </a:prstGeom>
          </p:spPr>
        </p:pic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16E4B4F3-3F84-EB45-A776-A03B1E3458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3884615"/>
              <a:ext cx="6987096" cy="3314697"/>
            </a:xfrm>
            <a:prstGeom prst="rect">
              <a:avLst/>
            </a:prstGeom>
          </p:spPr>
        </p:pic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1B2F3C1F-FAD0-6547-A0F4-2C57FD4D70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65068" y="3947"/>
              <a:ext cx="2636518" cy="4613908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A916DEC5-B3D5-8A46-B81D-CEC77A7E0C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69325" y="120088"/>
              <a:ext cx="6176606" cy="6957556"/>
            </a:xfrm>
            <a:prstGeom prst="rect">
              <a:avLst/>
            </a:prstGeom>
          </p:spPr>
        </p:pic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9528F422-E21D-2F47-9622-A393BC41A4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6283" y="2833900"/>
            <a:ext cx="4938785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 sur plusieurs lignes</a:t>
            </a:r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F19BE4E-4C9D-334D-BAF1-A2A4C8B1C3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6284" y="4242999"/>
            <a:ext cx="4938785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Sous-titre de la présentation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0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497" y="614278"/>
            <a:ext cx="10413803" cy="72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94547" y="1721969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391E126-8984-4837-89CE-A3A70AB0C2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9280" y="1917701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</a:defRPr>
            </a:lvl2pPr>
            <a:lvl3pPr>
              <a:defRPr sz="1400" b="1">
                <a:solidFill>
                  <a:schemeClr val="tx2"/>
                </a:solidFill>
              </a:defRPr>
            </a:lvl3pPr>
            <a:lvl4pPr>
              <a:defRPr sz="1400" b="1">
                <a:solidFill>
                  <a:schemeClr val="tx2"/>
                </a:solidFill>
              </a:defRPr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6A431AB-700F-4A63-9FC5-80025E33695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74567" y="1721969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BF3A0282-805E-40BB-8A5D-EB24F0E7A8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49300" y="1917701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F514246-343A-4C5A-821B-52802893396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94547" y="3215235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5F040BF-74B1-453A-B029-D39793A77F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69280" y="3410967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507A629-8A45-4CF8-A04A-B10C8D7443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374567" y="3215235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B9EB24F-502A-49CB-B2BF-5E8527EE27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49300" y="3410967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9ED2A1E-542C-44AF-BD13-833909CC4629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94547" y="4708278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12243EDE-0DEC-41C0-9958-8264C93B1C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69280" y="4904010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2C926A0-8593-4B51-9959-DC89AECD875B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374567" y="4708278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FFEDED90-0F82-46AD-9F94-70CDD540A86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49300" y="4904010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BF41D394-7533-432B-B460-1632E897735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43936" y="1917701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0" name="Espace réservé du texte 11">
            <a:extLst>
              <a:ext uri="{FF2B5EF4-FFF2-40B4-BE49-F238E27FC236}">
                <a16:creationId xmlns:a16="http://schemas.microsoft.com/office/drawing/2014/main" id="{469B8D3E-D989-4085-BB3E-4989992024B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43936" y="3410967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1" name="Espace réservé du texte 11">
            <a:extLst>
              <a:ext uri="{FF2B5EF4-FFF2-40B4-BE49-F238E27FC236}">
                <a16:creationId xmlns:a16="http://schemas.microsoft.com/office/drawing/2014/main" id="{1782359E-AEB6-402F-A0F2-722409045D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43936" y="4904010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2" name="Espace réservé du texte 11">
            <a:extLst>
              <a:ext uri="{FF2B5EF4-FFF2-40B4-BE49-F238E27FC236}">
                <a16:creationId xmlns:a16="http://schemas.microsoft.com/office/drawing/2014/main" id="{1D3AA4A1-FC44-47A3-B119-0A62359576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224046" y="1917701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3" name="Espace réservé du texte 11">
            <a:extLst>
              <a:ext uri="{FF2B5EF4-FFF2-40B4-BE49-F238E27FC236}">
                <a16:creationId xmlns:a16="http://schemas.microsoft.com/office/drawing/2014/main" id="{B67C17AA-776A-4209-A996-E2516528593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224046" y="3410967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C7A51A0F-6340-4C6B-AAB4-6B4C7E07260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224046" y="4904010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</p:spTree>
    <p:extLst>
      <p:ext uri="{BB962C8B-B14F-4D97-AF65-F5344CB8AC3E}">
        <p14:creationId xmlns:p14="http://schemas.microsoft.com/office/powerpoint/2010/main" val="475623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02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Ver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5C26AE2-65B1-0C44-AEC1-72CE7ED5CD52}"/>
              </a:ext>
            </a:extLst>
          </p:cNvPr>
          <p:cNvGrpSpPr/>
          <p:nvPr userDrawn="1"/>
        </p:nvGrpSpPr>
        <p:grpSpPr>
          <a:xfrm>
            <a:off x="-23791" y="7999"/>
            <a:ext cx="12803166" cy="7197841"/>
            <a:chOff x="-19220" y="7999"/>
            <a:chExt cx="9155181" cy="5146972"/>
          </a:xfrm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6EA4BE52-C161-3848-BC65-B03DEF5C4F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9220" y="2822260"/>
              <a:ext cx="4056888" cy="2332711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2F29FEB5-44E1-0F47-B46E-48000C7DFA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46850" y="7999"/>
              <a:ext cx="2789111" cy="3414547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90D075A8-B852-C245-8130-E037464077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66067" y="86906"/>
              <a:ext cx="4411866" cy="4969688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C8E0B53C-35A4-BF48-85F5-253DD9792F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F08CC7E-F2ED-9041-8136-C2EDBC4932F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E4EDC7-1E16-E54A-9E24-C5E11DF112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43653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Jau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0CD472D2-3561-3D4F-B23E-ACC8C91C8C94}"/>
              </a:ext>
            </a:extLst>
          </p:cNvPr>
          <p:cNvGrpSpPr/>
          <p:nvPr userDrawn="1"/>
        </p:nvGrpSpPr>
        <p:grpSpPr>
          <a:xfrm>
            <a:off x="-23791" y="7999"/>
            <a:ext cx="12819893" cy="7200555"/>
            <a:chOff x="-7749" y="7749"/>
            <a:chExt cx="9143709" cy="5135751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971EC775-C09D-5B4F-B898-45BB26B504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46849" y="7749"/>
              <a:ext cx="2789111" cy="3414547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4DC6B68B-0832-0D49-A980-7B816110F4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7749" y="2810789"/>
              <a:ext cx="4056888" cy="2332711"/>
            </a:xfrm>
            <a:prstGeom prst="rect">
              <a:avLst/>
            </a:prstGeom>
          </p:spPr>
        </p:pic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DFDC1AA0-95D1-5749-BAC9-558496C7E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66067" y="86906"/>
              <a:ext cx="4411866" cy="4969688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9F4F37DA-FA3B-0044-A64A-DDE9D8F9D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F3880FB-C2AF-A647-88EA-4181F00FA022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FFDBC0E-C628-AE4E-9976-DC39FCE200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6405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0C0EB3CE-2D4F-1642-B943-FC7C336BA85D}"/>
              </a:ext>
            </a:extLst>
          </p:cNvPr>
          <p:cNvGrpSpPr/>
          <p:nvPr userDrawn="1"/>
        </p:nvGrpSpPr>
        <p:grpSpPr>
          <a:xfrm>
            <a:off x="-17272" y="7748"/>
            <a:ext cx="12813374" cy="7200806"/>
            <a:chOff x="-7750" y="7748"/>
            <a:chExt cx="9143709" cy="5138543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A2BE7DB1-47CB-7448-B971-40031CA3ED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46848" y="7748"/>
              <a:ext cx="2789111" cy="3414547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722650BC-867E-2445-B9E8-D0EEC79DD4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7750" y="2813580"/>
              <a:ext cx="4056888" cy="2332711"/>
            </a:xfrm>
            <a:prstGeom prst="rect">
              <a:avLst/>
            </a:prstGeom>
          </p:spPr>
        </p:pic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4041CA-1826-B340-93FF-8618BF7B428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4406" y="118981"/>
            <a:ext cx="6185636" cy="69677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F96EA3D-71D7-2F4A-B73F-08FFAF0CBC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7DE6F25-A944-C34C-9361-58BD5BD9177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68A6B67-9404-6B49-B652-23C5FAB6325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674990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Ro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9C212DC9-CC04-3A42-BDBD-BD36C1936BAA}"/>
              </a:ext>
            </a:extLst>
          </p:cNvPr>
          <p:cNvGrpSpPr/>
          <p:nvPr userDrawn="1"/>
        </p:nvGrpSpPr>
        <p:grpSpPr>
          <a:xfrm>
            <a:off x="-23791" y="0"/>
            <a:ext cx="12810714" cy="7199313"/>
            <a:chOff x="-7750" y="7747"/>
            <a:chExt cx="9143708" cy="5138544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3E5FA887-5EC3-6B44-9FA3-D44351FDD4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7750" y="2813580"/>
              <a:ext cx="4056888" cy="2332711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80C6D33C-737A-D247-8783-386E141195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46847" y="7747"/>
              <a:ext cx="2789111" cy="3414547"/>
            </a:xfrm>
            <a:prstGeom prst="rect">
              <a:avLst/>
            </a:prstGeom>
          </p:spPr>
        </p:pic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701603-F7DA-D744-A416-57D0FD7851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4406" y="118981"/>
            <a:ext cx="6185636" cy="69677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C5C20C7-6BE6-AF49-8EF7-27B33F069F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58F9640-D1BF-5245-B9E3-AE0AA879D2F5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01AA796-A7D6-A044-8125-A8351BA8D7E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730838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Violet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54CDDE9-3BE9-FA47-9562-8156CE62691A}"/>
              </a:ext>
            </a:extLst>
          </p:cNvPr>
          <p:cNvGrpSpPr/>
          <p:nvPr userDrawn="1"/>
        </p:nvGrpSpPr>
        <p:grpSpPr>
          <a:xfrm>
            <a:off x="-23793" y="16042"/>
            <a:ext cx="12810978" cy="7192512"/>
            <a:chOff x="-7750" y="12707"/>
            <a:chExt cx="9143708" cy="5133584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A26EA290-CFB3-C942-94F3-677F8E9FDB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7750" y="2813580"/>
              <a:ext cx="4056888" cy="2332711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4023FCE1-7908-D943-A6E5-6104A08107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46847" y="12707"/>
              <a:ext cx="2789111" cy="3414547"/>
            </a:xfrm>
            <a:prstGeom prst="rect">
              <a:avLst/>
            </a:prstGeom>
          </p:spPr>
        </p:pic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30BBE8-5E75-394D-9A8D-961A510C55A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4406" y="118981"/>
            <a:ext cx="6185636" cy="69677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750E356-28F5-0F4F-888E-790F0F8AA2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BD359F0-8F7A-E947-91A7-B2CB8536362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A3B1D56-BE87-3647-AF00-26C35A0F6FC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94082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Rou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D59BE358-9770-E348-A0D6-A3DFEBB78DF3}"/>
              </a:ext>
            </a:extLst>
          </p:cNvPr>
          <p:cNvGrpSpPr/>
          <p:nvPr userDrawn="1"/>
        </p:nvGrpSpPr>
        <p:grpSpPr>
          <a:xfrm>
            <a:off x="-23793" y="0"/>
            <a:ext cx="12811483" cy="7195459"/>
            <a:chOff x="-7750" y="2044187"/>
            <a:chExt cx="9143254" cy="5135230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FEF50DD-E4FF-0540-9F93-F6F5D01F89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7750" y="4846706"/>
              <a:ext cx="4056888" cy="2332711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42D85D81-2A92-A84F-8845-D3996BFEC1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46393" y="2044187"/>
              <a:ext cx="2789111" cy="3414547"/>
            </a:xfrm>
            <a:prstGeom prst="rect">
              <a:avLst/>
            </a:prstGeom>
          </p:spPr>
        </p:pic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36B9A5-DDF9-D74D-857D-E5E4FB7713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4406" y="118981"/>
            <a:ext cx="6185635" cy="69677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FB31E1D-53C1-E44B-ADE4-C70EA5288C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F835F66-8112-C648-96CF-CB2BD4E48719}"/>
              </a:ext>
            </a:extLst>
          </p:cNvPr>
          <p:cNvSpPr>
            <a:spLocks noGrp="1"/>
          </p:cNvSpPr>
          <p:nvPr userDrawn="1"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B83B702-0FEE-7542-BA28-AC4BA5A63A8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598111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866E7C9-3BAB-754E-9E1D-33317E22EF45}"/>
              </a:ext>
            </a:extLst>
          </p:cNvPr>
          <p:cNvGrpSpPr/>
          <p:nvPr userDrawn="1"/>
        </p:nvGrpSpPr>
        <p:grpSpPr>
          <a:xfrm>
            <a:off x="10872000" y="0"/>
            <a:ext cx="2261994" cy="3486926"/>
            <a:chOff x="7683645" y="0"/>
            <a:chExt cx="2261994" cy="3486926"/>
          </a:xfrm>
        </p:grpSpPr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5B30D445-9FA4-5C44-8BCF-978693A88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3645" y="0"/>
              <a:ext cx="1905000" cy="2332182"/>
            </a:xfrm>
            <a:prstGeom prst="rect">
              <a:avLst/>
            </a:prstGeom>
          </p:spPr>
        </p:pic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71494F52-DD4D-EE4F-B253-64D2CFFE17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</p:spTree>
    <p:extLst>
      <p:ext uri="{BB962C8B-B14F-4D97-AF65-F5344CB8AC3E}">
        <p14:creationId xmlns:p14="http://schemas.microsoft.com/office/powerpoint/2010/main" val="2567964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402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298C9A0-EAFD-CE47-8A0A-D3A0444BEDA6}"/>
              </a:ext>
            </a:extLst>
          </p:cNvPr>
          <p:cNvGrpSpPr/>
          <p:nvPr userDrawn="1"/>
        </p:nvGrpSpPr>
        <p:grpSpPr>
          <a:xfrm>
            <a:off x="10872000" y="0"/>
            <a:ext cx="2255971" cy="3486552"/>
            <a:chOff x="7689668" y="374"/>
            <a:chExt cx="2255971" cy="3486552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3BC7958D-6E78-D648-A703-90947982E4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9668" y="374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8476AF88-F2FD-0D4D-BF68-CCA0097843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2720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402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883F64B-4A15-3F40-B949-4786D551A3D4}"/>
              </a:ext>
            </a:extLst>
          </p:cNvPr>
          <p:cNvGrpSpPr/>
          <p:nvPr userDrawn="1"/>
        </p:nvGrpSpPr>
        <p:grpSpPr>
          <a:xfrm>
            <a:off x="10872000" y="0"/>
            <a:ext cx="2258482" cy="3486552"/>
            <a:chOff x="7687157" y="374"/>
            <a:chExt cx="2258482" cy="3486552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141FC41A-0FE7-7D4D-BCD6-1A59DA5C92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7157" y="374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DB12D5DB-7853-AF42-A65B-D97EF587C3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6234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402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1216B22-0DB2-A74E-BB21-68114D058616}"/>
              </a:ext>
            </a:extLst>
          </p:cNvPr>
          <p:cNvGrpSpPr/>
          <p:nvPr userDrawn="1"/>
        </p:nvGrpSpPr>
        <p:grpSpPr>
          <a:xfrm>
            <a:off x="10872000" y="0"/>
            <a:ext cx="2255971" cy="3486552"/>
            <a:chOff x="7689668" y="374"/>
            <a:chExt cx="2255971" cy="3486552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23626547-281F-2A4F-98BC-4431EEF4E4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9668" y="374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B20AF23E-2F69-C844-B975-F25DFF573F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7344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402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DD733F9-B8E0-534C-845F-2F4F3972F3C8}"/>
              </a:ext>
            </a:extLst>
          </p:cNvPr>
          <p:cNvGrpSpPr/>
          <p:nvPr userDrawn="1"/>
        </p:nvGrpSpPr>
        <p:grpSpPr>
          <a:xfrm>
            <a:off x="10872000" y="0"/>
            <a:ext cx="2261212" cy="3486926"/>
            <a:chOff x="7684427" y="0"/>
            <a:chExt cx="2261212" cy="3486926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2E057960-629F-7F46-B811-1BBD123BE1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4427" y="0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DE8D7B10-24D2-C54B-84D1-B0EFB0D3E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9254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F1DE756-E4B9-1942-AE98-308F6D179C18}"/>
              </a:ext>
            </a:extLst>
          </p:cNvPr>
          <p:cNvGrpSpPr/>
          <p:nvPr userDrawn="1"/>
        </p:nvGrpSpPr>
        <p:grpSpPr>
          <a:xfrm>
            <a:off x="10872000" y="0"/>
            <a:ext cx="2258481" cy="3486926"/>
            <a:chOff x="7687158" y="0"/>
            <a:chExt cx="2258481" cy="3486926"/>
          </a:xfrm>
        </p:grpSpPr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6E7EE74E-D889-5647-B49E-6A1AD609E4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7158" y="0"/>
              <a:ext cx="1905000" cy="2332182"/>
            </a:xfrm>
            <a:prstGeom prst="rect">
              <a:avLst/>
            </a:prstGeom>
          </p:spPr>
        </p:pic>
        <p:pic>
          <p:nvPicPr>
            <p:cNvPr id="22" name="Graphique 21">
              <a:extLst>
                <a:ext uri="{FF2B5EF4-FFF2-40B4-BE49-F238E27FC236}">
                  <a16:creationId xmlns:a16="http://schemas.microsoft.com/office/drawing/2014/main" id="{3108C691-0D80-4940-97EE-FB833333FB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5855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7E7632B-328D-7544-8D28-36A30D560AB0}"/>
              </a:ext>
            </a:extLst>
          </p:cNvPr>
          <p:cNvGrpSpPr/>
          <p:nvPr userDrawn="1"/>
        </p:nvGrpSpPr>
        <p:grpSpPr>
          <a:xfrm>
            <a:off x="10872000" y="0"/>
            <a:ext cx="2255971" cy="3484449"/>
            <a:chOff x="7689668" y="2477"/>
            <a:chExt cx="2255971" cy="3484449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A69037C7-D91B-534E-BB35-D8D1687DE3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9668" y="2477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9F7A35B8-5402-6D44-95D8-21A9550BF2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8119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7" y="1122025"/>
            <a:ext cx="10696575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7" y="614278"/>
            <a:ext cx="10696575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79A70690-274A-A04F-ABD3-CFBA2078C2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</p:spTree>
    <p:extLst>
      <p:ext uri="{BB962C8B-B14F-4D97-AF65-F5344CB8AC3E}">
        <p14:creationId xmlns:p14="http://schemas.microsoft.com/office/powerpoint/2010/main" val="1038647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402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99307" y="1122025"/>
            <a:ext cx="10696575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Sous-titre de la slide (Arial </a:t>
            </a:r>
            <a:r>
              <a:rPr lang="fr-FR" err="1"/>
              <a:t>bold</a:t>
            </a:r>
            <a:r>
              <a:rPr lang="fr-FR"/>
              <a:t> 18 pt)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307" y="614278"/>
            <a:ext cx="10696575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slide (Arial </a:t>
            </a:r>
            <a:r>
              <a:rPr lang="fr-FR" err="1"/>
              <a:t>bold</a:t>
            </a:r>
            <a:r>
              <a:rPr lang="fr-FR"/>
              <a:t> 30 pt)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19295C-5D08-4DEF-9A18-807612A322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69050" y="1545432"/>
            <a:ext cx="5328445" cy="463292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42E5CF20-52F4-C041-AAAF-DD0B838E4A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459" y="1599764"/>
            <a:ext cx="3974948" cy="4477524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EC23CC7-B690-4888-97DC-765E25852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5362" y="2462302"/>
            <a:ext cx="3589548" cy="29592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16920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402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7" y="1122025"/>
            <a:ext cx="10696575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7" y="614278"/>
            <a:ext cx="10696575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1010898D-9927-4CBA-BFCD-ECEF7110E86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562725" y="1545433"/>
            <a:ext cx="5132388" cy="46331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39E79CA-91E1-2D4A-9A17-5AAF5D7B87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9307" y="1545432"/>
            <a:ext cx="5328445" cy="463292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</p:spTree>
    <p:extLst>
      <p:ext uri="{BB962C8B-B14F-4D97-AF65-F5344CB8AC3E}">
        <p14:creationId xmlns:p14="http://schemas.microsoft.com/office/powerpoint/2010/main" val="2011430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7" y="1122025"/>
            <a:ext cx="10696575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7" y="614278"/>
            <a:ext cx="10696575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2F00A11A-CBF2-4639-BD5A-8AA3F1C352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31200" y="1706399"/>
            <a:ext cx="3363913" cy="440071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40000"/>
              </a:lnSpc>
              <a:defRPr sz="1200" b="1">
                <a:solidFill>
                  <a:schemeClr val="tx2"/>
                </a:solidFill>
              </a:defRPr>
            </a:lvl1pPr>
            <a:lvl2pPr>
              <a:lnSpc>
                <a:spcPct val="140000"/>
              </a:lnSpc>
              <a:defRPr sz="1200" b="0">
                <a:solidFill>
                  <a:schemeClr val="tx2"/>
                </a:solidFill>
              </a:defRPr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u tableau 5">
            <a:extLst>
              <a:ext uri="{FF2B5EF4-FFF2-40B4-BE49-F238E27FC236}">
                <a16:creationId xmlns:a16="http://schemas.microsoft.com/office/drawing/2014/main" id="{8619FF43-0194-4855-9577-547EE377C1A6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1101600" y="1706399"/>
            <a:ext cx="6811200" cy="4420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tableau</a:t>
            </a:r>
          </a:p>
        </p:txBody>
      </p:sp>
    </p:spTree>
    <p:extLst>
      <p:ext uri="{BB962C8B-B14F-4D97-AF65-F5344CB8AC3E}">
        <p14:creationId xmlns:p14="http://schemas.microsoft.com/office/powerpoint/2010/main" val="2563875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7" y="1122025"/>
            <a:ext cx="10695806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7" y="614278"/>
            <a:ext cx="10695806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FBF57AF-D44E-4A3F-8988-D5AF46CE65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31200" y="1749600"/>
            <a:ext cx="3363913" cy="426544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40000"/>
              </a:lnSpc>
              <a:defRPr sz="1200" b="1">
                <a:solidFill>
                  <a:schemeClr val="tx2"/>
                </a:solidFill>
              </a:defRPr>
            </a:lvl1pPr>
            <a:lvl2pPr>
              <a:lnSpc>
                <a:spcPct val="140000"/>
              </a:lnSpc>
              <a:defRPr sz="1200" b="0">
                <a:solidFill>
                  <a:schemeClr val="tx2"/>
                </a:solidFill>
              </a:defRPr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BDE08C11-43BD-436A-911D-E9FCABF5FB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90800" y="1749600"/>
            <a:ext cx="6822000" cy="4219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151604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BDE08C11-43BD-436A-911D-E9FCABF5FB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16000" y="712800"/>
            <a:ext cx="10579113" cy="5723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435335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402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4D6EA06-3516-8C4B-A15E-40124921DD73}"/>
              </a:ext>
            </a:extLst>
          </p:cNvPr>
          <p:cNvGrpSpPr/>
          <p:nvPr userDrawn="1"/>
        </p:nvGrpSpPr>
        <p:grpSpPr>
          <a:xfrm>
            <a:off x="-4381" y="27616"/>
            <a:ext cx="12794435" cy="7171697"/>
            <a:chOff x="15498" y="27616"/>
            <a:chExt cx="9113004" cy="5108135"/>
          </a:xfrm>
        </p:grpSpPr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42673563-3B13-EB46-AA25-EC124C6E8B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498" y="2786137"/>
              <a:ext cx="4056888" cy="2349614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F48D9CDF-CD8B-B345-8D7E-E410E30EE1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39391" y="27616"/>
              <a:ext cx="2789111" cy="3414547"/>
            </a:xfrm>
            <a:prstGeom prst="rect">
              <a:avLst/>
            </a:prstGeom>
          </p:spPr>
        </p:pic>
        <p:pic>
          <p:nvPicPr>
            <p:cNvPr id="8" name="Graphique 7">
              <a:extLst>
                <a:ext uri="{FF2B5EF4-FFF2-40B4-BE49-F238E27FC236}">
                  <a16:creationId xmlns:a16="http://schemas.microsoft.com/office/drawing/2014/main" id="{AD8F9493-CCE6-7040-AF03-9E2F4FC8D4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81565" y="86906"/>
              <a:ext cx="4411866" cy="4969688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9C01C59-3481-C747-AB15-755BD3316A72}"/>
              </a:ext>
            </a:extLst>
          </p:cNvPr>
          <p:cNvGrpSpPr/>
          <p:nvPr userDrawn="1"/>
        </p:nvGrpSpPr>
        <p:grpSpPr>
          <a:xfrm>
            <a:off x="4900084" y="3231843"/>
            <a:ext cx="3067028" cy="823885"/>
            <a:chOff x="4798484" y="1672827"/>
            <a:chExt cx="3067028" cy="823885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CD9E23F4-A3BC-4F42-9CFE-F2B781E6B11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b="52852"/>
            <a:stretch/>
          </p:blipFill>
          <p:spPr>
            <a:xfrm>
              <a:off x="4798484" y="1672827"/>
              <a:ext cx="2964646" cy="338853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9DC0DADB-66AA-9E41-A19D-E7FA0FED3C80}"/>
                </a:ext>
              </a:extLst>
            </p:cNvPr>
            <p:cNvGrpSpPr/>
            <p:nvPr userDrawn="1"/>
          </p:nvGrpSpPr>
          <p:grpSpPr>
            <a:xfrm>
              <a:off x="4806958" y="2071908"/>
              <a:ext cx="3058554" cy="424804"/>
              <a:chOff x="4906987" y="2665852"/>
              <a:chExt cx="1899122" cy="263771"/>
            </a:xfrm>
          </p:grpSpPr>
          <p:sp>
            <p:nvSpPr>
              <p:cNvPr id="17" name="Freeform 5">
                <a:hlinkClick r:id="rId10"/>
                <a:extLst>
                  <a:ext uri="{FF2B5EF4-FFF2-40B4-BE49-F238E27FC236}">
                    <a16:creationId xmlns:a16="http://schemas.microsoft.com/office/drawing/2014/main" id="{2AECF7A4-C45F-2E46-B3B7-6C9759791B7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906987" y="2707332"/>
                <a:ext cx="247073" cy="201188"/>
              </a:xfrm>
              <a:custGeom>
                <a:avLst/>
                <a:gdLst>
                  <a:gd name="T0" fmla="*/ 77 w 77"/>
                  <a:gd name="T1" fmla="*/ 7 h 62"/>
                  <a:gd name="T2" fmla="*/ 68 w 77"/>
                  <a:gd name="T3" fmla="*/ 9 h 62"/>
                  <a:gd name="T4" fmla="*/ 75 w 77"/>
                  <a:gd name="T5" fmla="*/ 1 h 62"/>
                  <a:gd name="T6" fmla="*/ 65 w 77"/>
                  <a:gd name="T7" fmla="*/ 5 h 62"/>
                  <a:gd name="T8" fmla="*/ 53 w 77"/>
                  <a:gd name="T9" fmla="*/ 0 h 62"/>
                  <a:gd name="T10" fmla="*/ 38 w 77"/>
                  <a:gd name="T11" fmla="*/ 15 h 62"/>
                  <a:gd name="T12" fmla="*/ 38 w 77"/>
                  <a:gd name="T13" fmla="*/ 19 h 62"/>
                  <a:gd name="T14" fmla="*/ 6 w 77"/>
                  <a:gd name="T15" fmla="*/ 3 h 62"/>
                  <a:gd name="T16" fmla="*/ 4 w 77"/>
                  <a:gd name="T17" fmla="*/ 10 h 62"/>
                  <a:gd name="T18" fmla="*/ 11 w 77"/>
                  <a:gd name="T19" fmla="*/ 23 h 62"/>
                  <a:gd name="T20" fmla="*/ 3 w 77"/>
                  <a:gd name="T21" fmla="*/ 21 h 62"/>
                  <a:gd name="T22" fmla="*/ 3 w 77"/>
                  <a:gd name="T23" fmla="*/ 22 h 62"/>
                  <a:gd name="T24" fmla="*/ 16 w 77"/>
                  <a:gd name="T25" fmla="*/ 37 h 62"/>
                  <a:gd name="T26" fmla="*/ 12 w 77"/>
                  <a:gd name="T27" fmla="*/ 38 h 62"/>
                  <a:gd name="T28" fmla="*/ 9 w 77"/>
                  <a:gd name="T29" fmla="*/ 37 h 62"/>
                  <a:gd name="T30" fmla="*/ 24 w 77"/>
                  <a:gd name="T31" fmla="*/ 48 h 62"/>
                  <a:gd name="T32" fmla="*/ 4 w 77"/>
                  <a:gd name="T33" fmla="*/ 55 h 62"/>
                  <a:gd name="T34" fmla="*/ 0 w 77"/>
                  <a:gd name="T35" fmla="*/ 55 h 62"/>
                  <a:gd name="T36" fmla="*/ 24 w 77"/>
                  <a:gd name="T37" fmla="*/ 62 h 62"/>
                  <a:gd name="T38" fmla="*/ 69 w 77"/>
                  <a:gd name="T39" fmla="*/ 17 h 62"/>
                  <a:gd name="T40" fmla="*/ 69 w 77"/>
                  <a:gd name="T41" fmla="*/ 15 h 62"/>
                  <a:gd name="T42" fmla="*/ 77 w 77"/>
                  <a:gd name="T43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7" h="62">
                    <a:moveTo>
                      <a:pt x="77" y="7"/>
                    </a:moveTo>
                    <a:cubicBezTo>
                      <a:pt x="74" y="8"/>
                      <a:pt x="71" y="9"/>
                      <a:pt x="68" y="9"/>
                    </a:cubicBezTo>
                    <a:cubicBezTo>
                      <a:pt x="71" y="8"/>
                      <a:pt x="73" y="4"/>
                      <a:pt x="75" y="1"/>
                    </a:cubicBezTo>
                    <a:cubicBezTo>
                      <a:pt x="71" y="3"/>
                      <a:pt x="68" y="4"/>
                      <a:pt x="65" y="5"/>
                    </a:cubicBezTo>
                    <a:cubicBezTo>
                      <a:pt x="62" y="2"/>
                      <a:pt x="58" y="0"/>
                      <a:pt x="53" y="0"/>
                    </a:cubicBezTo>
                    <a:cubicBezTo>
                      <a:pt x="45" y="0"/>
                      <a:pt x="38" y="7"/>
                      <a:pt x="38" y="15"/>
                    </a:cubicBezTo>
                    <a:cubicBezTo>
                      <a:pt x="38" y="17"/>
                      <a:pt x="38" y="18"/>
                      <a:pt x="38" y="19"/>
                    </a:cubicBezTo>
                    <a:cubicBezTo>
                      <a:pt x="25" y="18"/>
                      <a:pt x="13" y="12"/>
                      <a:pt x="6" y="3"/>
                    </a:cubicBezTo>
                    <a:cubicBezTo>
                      <a:pt x="4" y="5"/>
                      <a:pt x="4" y="8"/>
                      <a:pt x="4" y="10"/>
                    </a:cubicBezTo>
                    <a:cubicBezTo>
                      <a:pt x="4" y="16"/>
                      <a:pt x="6" y="21"/>
                      <a:pt x="11" y="23"/>
                    </a:cubicBezTo>
                    <a:cubicBezTo>
                      <a:pt x="8" y="23"/>
                      <a:pt x="6" y="23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9"/>
                      <a:pt x="9" y="36"/>
                      <a:pt x="16" y="37"/>
                    </a:cubicBezTo>
                    <a:cubicBezTo>
                      <a:pt x="15" y="37"/>
                      <a:pt x="13" y="38"/>
                      <a:pt x="12" y="38"/>
                    </a:cubicBezTo>
                    <a:cubicBezTo>
                      <a:pt x="11" y="38"/>
                      <a:pt x="10" y="37"/>
                      <a:pt x="9" y="37"/>
                    </a:cubicBezTo>
                    <a:cubicBezTo>
                      <a:pt x="11" y="43"/>
                      <a:pt x="17" y="48"/>
                      <a:pt x="24" y="48"/>
                    </a:cubicBezTo>
                    <a:cubicBezTo>
                      <a:pt x="18" y="52"/>
                      <a:pt x="11" y="55"/>
                      <a:pt x="4" y="55"/>
                    </a:cubicBezTo>
                    <a:cubicBezTo>
                      <a:pt x="3" y="55"/>
                      <a:pt x="2" y="55"/>
                      <a:pt x="0" y="55"/>
                    </a:cubicBezTo>
                    <a:cubicBezTo>
                      <a:pt x="7" y="59"/>
                      <a:pt x="16" y="62"/>
                      <a:pt x="24" y="62"/>
                    </a:cubicBezTo>
                    <a:cubicBezTo>
                      <a:pt x="53" y="62"/>
                      <a:pt x="69" y="38"/>
                      <a:pt x="69" y="17"/>
                    </a:cubicBezTo>
                    <a:cubicBezTo>
                      <a:pt x="69" y="16"/>
                      <a:pt x="69" y="16"/>
                      <a:pt x="69" y="15"/>
                    </a:cubicBezTo>
                    <a:cubicBezTo>
                      <a:pt x="72" y="13"/>
                      <a:pt x="75" y="10"/>
                      <a:pt x="77" y="7"/>
                    </a:cubicBezTo>
                  </a:path>
                </a:pathLst>
              </a:custGeom>
              <a:solidFill>
                <a:schemeClr val="tx1"/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68FEDCEB-FA98-3E4B-842C-3DF0F44830D7}"/>
                  </a:ext>
                </a:extLst>
              </p:cNvPr>
              <p:cNvCxnSpPr/>
              <p:nvPr userDrawn="1"/>
            </p:nvCxnSpPr>
            <p:spPr>
              <a:xfrm>
                <a:off x="5634215" y="2693043"/>
                <a:ext cx="0" cy="23658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5194D6F-1C6C-A142-A894-0DB73D446EA8}"/>
                  </a:ext>
                </a:extLst>
              </p:cNvPr>
              <p:cNvSpPr txBox="1"/>
              <p:nvPr userDrawn="1"/>
            </p:nvSpPr>
            <p:spPr>
              <a:xfrm>
                <a:off x="5708424" y="2665852"/>
                <a:ext cx="1097685" cy="252000"/>
              </a:xfrm>
              <a:prstGeom prst="rect">
                <a:avLst/>
              </a:prstGeom>
              <a:noFill/>
            </p:spPr>
            <p:txBody>
              <a:bodyPr wrap="none" rtlCol="0" anchor="ctr">
                <a:noAutofit/>
              </a:bodyPr>
              <a:lstStyle/>
              <a:p>
                <a:r>
                  <a:rPr lang="fr-FR" sz="1500" b="0" kern="0" spc="20" baseline="0">
                    <a:solidFill>
                      <a:schemeClr val="tx2"/>
                    </a:solidFill>
                  </a:rPr>
                  <a:t>@</a:t>
                </a:r>
                <a:r>
                  <a:rPr lang="fr-FR" sz="1500" b="0" kern="0" spc="20" baseline="0" err="1">
                    <a:solidFill>
                      <a:schemeClr val="tx2"/>
                    </a:solidFill>
                  </a:rPr>
                  <a:t>BanqueDesTerr</a:t>
                </a:r>
                <a:endParaRPr lang="fr-FR" sz="1500" b="0" kern="0" spc="20" baseline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20" name="Graphique 19">
                <a:extLst>
                  <a:ext uri="{FF2B5EF4-FFF2-40B4-BE49-F238E27FC236}">
                    <a16:creationId xmlns:a16="http://schemas.microsoft.com/office/drawing/2014/main" id="{35BDCDCF-D47F-6F44-87E3-04DC6349012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5269447" y="2696547"/>
                <a:ext cx="222758" cy="2227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85691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 userDrawn="1">
          <p15:clr>
            <a:srgbClr val="FBAE40"/>
          </p15:clr>
        </p15:guide>
        <p15:guide id="2" pos="402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58B2C3AF-3485-9C43-ADD7-63D1C29A146E}"/>
              </a:ext>
            </a:extLst>
          </p:cNvPr>
          <p:cNvGrpSpPr/>
          <p:nvPr userDrawn="1"/>
        </p:nvGrpSpPr>
        <p:grpSpPr>
          <a:xfrm>
            <a:off x="0" y="3947"/>
            <a:ext cx="12801586" cy="7195365"/>
            <a:chOff x="0" y="3947"/>
            <a:chExt cx="12801586" cy="719536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FD09141-D506-324C-9164-B61FAA3DF8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90345" y="486837"/>
              <a:ext cx="4078980" cy="829103"/>
            </a:xfrm>
            <a:prstGeom prst="rect">
              <a:avLst/>
            </a:prstGeom>
          </p:spPr>
        </p:pic>
        <p:pic>
          <p:nvPicPr>
            <p:cNvPr id="10" name="Graphique 9">
              <a:extLst>
                <a:ext uri="{FF2B5EF4-FFF2-40B4-BE49-F238E27FC236}">
                  <a16:creationId xmlns:a16="http://schemas.microsoft.com/office/drawing/2014/main" id="{16E4B4F3-3F84-EB45-A776-A03B1E3458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3884615"/>
              <a:ext cx="6987096" cy="3314697"/>
            </a:xfrm>
            <a:prstGeom prst="rect">
              <a:avLst/>
            </a:prstGeom>
          </p:spPr>
        </p:pic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1B2F3C1F-FAD0-6547-A0F4-2C57FD4D70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65068" y="3947"/>
              <a:ext cx="2636518" cy="4613908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A916DEC5-B3D5-8A46-B81D-CEC77A7E0C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69325" y="120088"/>
              <a:ext cx="6176606" cy="6957556"/>
            </a:xfrm>
            <a:prstGeom prst="rect">
              <a:avLst/>
            </a:prstGeom>
          </p:spPr>
        </p:pic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9528F422-E21D-2F47-9622-A393BC41A4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6283" y="2833900"/>
            <a:ext cx="4938785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présentation sur plusieurs lignes</a:t>
            </a:r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F19BE4E-4C9D-334D-BAF1-A2A4C8B1C3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6284" y="4242999"/>
            <a:ext cx="4938785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Sous-titre de la présentation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80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497" y="614278"/>
            <a:ext cx="10413803" cy="72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94547" y="1721969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391E126-8984-4837-89CE-A3A70AB0C2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9280" y="1917701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>
                <a:solidFill>
                  <a:schemeClr val="tx2"/>
                </a:solidFill>
              </a:defRPr>
            </a:lvl2pPr>
            <a:lvl3pPr>
              <a:defRPr sz="1400" b="1">
                <a:solidFill>
                  <a:schemeClr val="tx2"/>
                </a:solidFill>
              </a:defRPr>
            </a:lvl3pPr>
            <a:lvl4pPr>
              <a:defRPr sz="1400" b="1">
                <a:solidFill>
                  <a:schemeClr val="tx2"/>
                </a:solidFill>
              </a:defRPr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6A431AB-700F-4A63-9FC5-80025E33695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74567" y="1721969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BF3A0282-805E-40BB-8A5D-EB24F0E7A8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49300" y="1917701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F514246-343A-4C5A-821B-52802893396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94547" y="3215235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6" name="Espace réservé du texte 11">
            <a:extLst>
              <a:ext uri="{FF2B5EF4-FFF2-40B4-BE49-F238E27FC236}">
                <a16:creationId xmlns:a16="http://schemas.microsoft.com/office/drawing/2014/main" id="{D5F040BF-74B1-453A-B029-D39793A77F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69280" y="3410967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507A629-8A45-4CF8-A04A-B10C8D7443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374567" y="3215235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18" name="Espace réservé du texte 11">
            <a:extLst>
              <a:ext uri="{FF2B5EF4-FFF2-40B4-BE49-F238E27FC236}">
                <a16:creationId xmlns:a16="http://schemas.microsoft.com/office/drawing/2014/main" id="{EB9EB24F-502A-49CB-B2BF-5E8527EE27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49300" y="3410967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9ED2A1E-542C-44AF-BD13-833909CC4629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94547" y="4708278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12243EDE-0DEC-41C0-9958-8264C93B1C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69280" y="4904010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2C926A0-8593-4B51-9959-DC89AECD875B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374567" y="4708278"/>
            <a:ext cx="936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4900" b="1">
                <a:solidFill>
                  <a:schemeClr val="tx1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N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FFEDED90-0F82-46AD-9F94-70CDD540A86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49300" y="4904010"/>
            <a:ext cx="2916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14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BF41D394-7533-432B-B460-1632E897735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43936" y="1917701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0" name="Espace réservé du texte 11">
            <a:extLst>
              <a:ext uri="{FF2B5EF4-FFF2-40B4-BE49-F238E27FC236}">
                <a16:creationId xmlns:a16="http://schemas.microsoft.com/office/drawing/2014/main" id="{469B8D3E-D989-4085-BB3E-4989992024B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43936" y="3410967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1" name="Espace réservé du texte 11">
            <a:extLst>
              <a:ext uri="{FF2B5EF4-FFF2-40B4-BE49-F238E27FC236}">
                <a16:creationId xmlns:a16="http://schemas.microsoft.com/office/drawing/2014/main" id="{1782359E-AEB6-402F-A0F2-722409045D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43936" y="4904010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2" name="Espace réservé du texte 11">
            <a:extLst>
              <a:ext uri="{FF2B5EF4-FFF2-40B4-BE49-F238E27FC236}">
                <a16:creationId xmlns:a16="http://schemas.microsoft.com/office/drawing/2014/main" id="{1D3AA4A1-FC44-47A3-B119-0A62359576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224046" y="1917701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3" name="Espace réservé du texte 11">
            <a:extLst>
              <a:ext uri="{FF2B5EF4-FFF2-40B4-BE49-F238E27FC236}">
                <a16:creationId xmlns:a16="http://schemas.microsoft.com/office/drawing/2014/main" id="{B67C17AA-776A-4209-A996-E2516528593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224046" y="3410967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  <p:sp>
        <p:nvSpPr>
          <p:cNvPr id="34" name="Espace réservé du texte 11">
            <a:extLst>
              <a:ext uri="{FF2B5EF4-FFF2-40B4-BE49-F238E27FC236}">
                <a16:creationId xmlns:a16="http://schemas.microsoft.com/office/drawing/2014/main" id="{C7A51A0F-6340-4C6B-AAB4-6B4C7E07260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224046" y="4904010"/>
            <a:ext cx="540000" cy="12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1">
                <a:solidFill>
                  <a:schemeClr val="tx1"/>
                </a:solidFill>
              </a:defRPr>
            </a:lvl1pPr>
            <a:lvl2pPr marL="0" marR="0" indent="0" algn="l" defTabSz="958474" rtl="0" eaLnBrk="1" fontAlgn="auto" latinLnBrk="0" hangingPunct="1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tx2"/>
                </a:solidFill>
              </a:defRPr>
            </a:lvl2pPr>
            <a:lvl3pPr>
              <a:defRPr sz="1400" b="1"/>
            </a:lvl3pPr>
            <a:lvl4pPr>
              <a:defRPr sz="1400" b="1"/>
            </a:lvl4pPr>
            <a:lvl5pPr>
              <a:defRPr sz="1400" b="1"/>
            </a:lvl5pPr>
          </a:lstStyle>
          <a:p>
            <a:pPr lvl="0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  <a:p>
            <a:pPr lvl="1"/>
            <a:r>
              <a:rPr lang="fr-FR"/>
              <a:t>NN</a:t>
            </a:r>
          </a:p>
        </p:txBody>
      </p:sp>
    </p:spTree>
    <p:extLst>
      <p:ext uri="{BB962C8B-B14F-4D97-AF65-F5344CB8AC3E}">
        <p14:creationId xmlns:p14="http://schemas.microsoft.com/office/powerpoint/2010/main" val="2711934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02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Ver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5C26AE2-65B1-0C44-AEC1-72CE7ED5CD52}"/>
              </a:ext>
            </a:extLst>
          </p:cNvPr>
          <p:cNvGrpSpPr/>
          <p:nvPr userDrawn="1"/>
        </p:nvGrpSpPr>
        <p:grpSpPr>
          <a:xfrm>
            <a:off x="-23791" y="7999"/>
            <a:ext cx="12803166" cy="7197841"/>
            <a:chOff x="-19220" y="7999"/>
            <a:chExt cx="9155181" cy="5146972"/>
          </a:xfrm>
        </p:grpSpPr>
        <p:pic>
          <p:nvPicPr>
            <p:cNvPr id="5" name="Graphique 4">
              <a:extLst>
                <a:ext uri="{FF2B5EF4-FFF2-40B4-BE49-F238E27FC236}">
                  <a16:creationId xmlns:a16="http://schemas.microsoft.com/office/drawing/2014/main" id="{6EA4BE52-C161-3848-BC65-B03DEF5C4F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9220" y="2822260"/>
              <a:ext cx="4056888" cy="2332711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2F29FEB5-44E1-0F47-B46E-48000C7DFA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46850" y="7999"/>
              <a:ext cx="2789111" cy="3414547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90D075A8-B852-C245-8130-E037464077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66067" y="86906"/>
              <a:ext cx="4411866" cy="4969688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C8E0B53C-35A4-BF48-85F5-253DD9792F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F08CC7E-F2ED-9041-8136-C2EDBC4932F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E4EDC7-1E16-E54A-9E24-C5E11DF112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189125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Jau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0CD472D2-3561-3D4F-B23E-ACC8C91C8C94}"/>
              </a:ext>
            </a:extLst>
          </p:cNvPr>
          <p:cNvGrpSpPr/>
          <p:nvPr userDrawn="1"/>
        </p:nvGrpSpPr>
        <p:grpSpPr>
          <a:xfrm>
            <a:off x="-23791" y="7999"/>
            <a:ext cx="12819893" cy="7200555"/>
            <a:chOff x="-7749" y="7749"/>
            <a:chExt cx="9143709" cy="5135751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971EC775-C09D-5B4F-B898-45BB26B504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46849" y="7749"/>
              <a:ext cx="2789111" cy="3414547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4DC6B68B-0832-0D49-A980-7B816110F4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7749" y="2810789"/>
              <a:ext cx="4056888" cy="2332711"/>
            </a:xfrm>
            <a:prstGeom prst="rect">
              <a:avLst/>
            </a:prstGeom>
          </p:spPr>
        </p:pic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DFDC1AA0-95D1-5749-BAC9-558496C7E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66067" y="86906"/>
              <a:ext cx="4411866" cy="4969688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9F4F37DA-FA3B-0044-A64A-DDE9D8F9D3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F3880FB-C2AF-A647-88EA-4181F00FA022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FFDBC0E-C628-AE4E-9976-DC39FCE200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4402621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0C0EB3CE-2D4F-1642-B943-FC7C336BA85D}"/>
              </a:ext>
            </a:extLst>
          </p:cNvPr>
          <p:cNvGrpSpPr/>
          <p:nvPr userDrawn="1"/>
        </p:nvGrpSpPr>
        <p:grpSpPr>
          <a:xfrm>
            <a:off x="-17272" y="7748"/>
            <a:ext cx="12813374" cy="7200806"/>
            <a:chOff x="-7750" y="7748"/>
            <a:chExt cx="9143709" cy="5138543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A2BE7DB1-47CB-7448-B971-40031CA3ED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46848" y="7748"/>
              <a:ext cx="2789111" cy="3414547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722650BC-867E-2445-B9E8-D0EEC79DD4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7750" y="2813580"/>
              <a:ext cx="4056888" cy="2332711"/>
            </a:xfrm>
            <a:prstGeom prst="rect">
              <a:avLst/>
            </a:prstGeom>
          </p:spPr>
        </p:pic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B4041CA-1826-B340-93FF-8618BF7B428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4406" y="118981"/>
            <a:ext cx="6185636" cy="69677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F96EA3D-71D7-2F4A-B73F-08FFAF0CBC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7DE6F25-A944-C34C-9361-58BD5BD9177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68A6B67-9404-6B49-B652-23C5FAB6325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6254194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Ro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9C212DC9-CC04-3A42-BDBD-BD36C1936BAA}"/>
              </a:ext>
            </a:extLst>
          </p:cNvPr>
          <p:cNvGrpSpPr/>
          <p:nvPr userDrawn="1"/>
        </p:nvGrpSpPr>
        <p:grpSpPr>
          <a:xfrm>
            <a:off x="-23791" y="0"/>
            <a:ext cx="12810714" cy="7199313"/>
            <a:chOff x="-7750" y="7747"/>
            <a:chExt cx="9143708" cy="5138544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3E5FA887-5EC3-6B44-9FA3-D44351FDD4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7750" y="2813580"/>
              <a:ext cx="4056888" cy="2332711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80C6D33C-737A-D247-8783-386E141195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46847" y="7747"/>
              <a:ext cx="2789111" cy="3414547"/>
            </a:xfrm>
            <a:prstGeom prst="rect">
              <a:avLst/>
            </a:prstGeom>
          </p:spPr>
        </p:pic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01701603-F7DA-D744-A416-57D0FD7851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4406" y="118981"/>
            <a:ext cx="6185636" cy="69677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C5C20C7-6BE6-AF49-8EF7-27B33F069F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58F9640-D1BF-5245-B9E3-AE0AA879D2F5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01AA796-A7D6-A044-8125-A8351BA8D7E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596537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Violet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454CDDE9-3BE9-FA47-9562-8156CE62691A}"/>
              </a:ext>
            </a:extLst>
          </p:cNvPr>
          <p:cNvGrpSpPr/>
          <p:nvPr userDrawn="1"/>
        </p:nvGrpSpPr>
        <p:grpSpPr>
          <a:xfrm>
            <a:off x="-23793" y="16042"/>
            <a:ext cx="12810978" cy="7192512"/>
            <a:chOff x="-7750" y="12707"/>
            <a:chExt cx="9143708" cy="5133584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A26EA290-CFB3-C942-94F3-677F8E9FDB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7750" y="2813580"/>
              <a:ext cx="4056888" cy="2332711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4023FCE1-7908-D943-A6E5-6104A08107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46847" y="12707"/>
              <a:ext cx="2789111" cy="3414547"/>
            </a:xfrm>
            <a:prstGeom prst="rect">
              <a:avLst/>
            </a:prstGeom>
          </p:spPr>
        </p:pic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1130BBE8-5E75-394D-9A8D-961A510C55A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4406" y="118981"/>
            <a:ext cx="6185636" cy="69677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750E356-28F5-0F4F-888E-790F0F8AA2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BD359F0-8F7A-E947-91A7-B2CB85363623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A3B1D56-BE87-3647-AF00-26C35A0F6FC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1617300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verture de chapitre Rou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D59BE358-9770-E348-A0D6-A3DFEBB78DF3}"/>
              </a:ext>
            </a:extLst>
          </p:cNvPr>
          <p:cNvGrpSpPr/>
          <p:nvPr userDrawn="1"/>
        </p:nvGrpSpPr>
        <p:grpSpPr>
          <a:xfrm>
            <a:off x="-23793" y="0"/>
            <a:ext cx="12811483" cy="7195459"/>
            <a:chOff x="-7750" y="2044187"/>
            <a:chExt cx="9143254" cy="5135230"/>
          </a:xfrm>
        </p:grpSpPr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CFEF50DD-E4FF-0540-9F93-F6F5D01F89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7750" y="4846706"/>
              <a:ext cx="4056888" cy="2332711"/>
            </a:xfrm>
            <a:prstGeom prst="rect">
              <a:avLst/>
            </a:prstGeom>
          </p:spPr>
        </p:pic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42D85D81-2A92-A84F-8845-D3996BFEC1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46393" y="2044187"/>
              <a:ext cx="2789111" cy="3414547"/>
            </a:xfrm>
            <a:prstGeom prst="rect">
              <a:avLst/>
            </a:prstGeom>
          </p:spPr>
        </p:pic>
      </p:grpSp>
      <p:pic>
        <p:nvPicPr>
          <p:cNvPr id="7" name="Graphique 6">
            <a:extLst>
              <a:ext uri="{FF2B5EF4-FFF2-40B4-BE49-F238E27FC236}">
                <a16:creationId xmlns:a16="http://schemas.microsoft.com/office/drawing/2014/main" id="{8136B9A5-DDF9-D74D-857D-E5E4FB7713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4406" y="118981"/>
            <a:ext cx="6185635" cy="69677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FB31E1D-53C1-E44B-ADE4-C70EA5288C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035343" y="2791119"/>
            <a:ext cx="4843568" cy="1260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500">
                <a:solidFill>
                  <a:schemeClr val="tx1"/>
                </a:solidFill>
              </a:defRPr>
            </a:lvl1pPr>
          </a:lstStyle>
          <a:p>
            <a:r>
              <a:rPr lang="fr-FR"/>
              <a:t>Ouverture de chapitre sur plusieurs lignes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F835F66-8112-C648-96CF-CB2BD4E48719}"/>
              </a:ext>
            </a:extLst>
          </p:cNvPr>
          <p:cNvSpPr>
            <a:spLocks noGrp="1"/>
          </p:cNvSpPr>
          <p:nvPr userDrawn="1">
            <p:ph type="subTitle" idx="10"/>
          </p:nvPr>
        </p:nvSpPr>
        <p:spPr>
          <a:xfrm>
            <a:off x="4035343" y="4216628"/>
            <a:ext cx="4843568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79237" indent="0" algn="ctr">
              <a:buNone/>
              <a:defRPr sz="2096"/>
            </a:lvl2pPr>
            <a:lvl3pPr marL="958474" indent="0" algn="ctr">
              <a:buNone/>
              <a:defRPr sz="1887"/>
            </a:lvl3pPr>
            <a:lvl4pPr marL="1437711" indent="0" algn="ctr">
              <a:buNone/>
              <a:defRPr sz="1677"/>
            </a:lvl4pPr>
            <a:lvl5pPr marL="1916948" indent="0" algn="ctr">
              <a:buNone/>
              <a:defRPr sz="1677"/>
            </a:lvl5pPr>
            <a:lvl6pPr marL="2396185" indent="0" algn="ctr">
              <a:buNone/>
              <a:defRPr sz="1677"/>
            </a:lvl6pPr>
            <a:lvl7pPr marL="2875422" indent="0" algn="ctr">
              <a:buNone/>
              <a:defRPr sz="1677"/>
            </a:lvl7pPr>
            <a:lvl8pPr marL="3354659" indent="0" algn="ctr">
              <a:buNone/>
              <a:defRPr sz="1677"/>
            </a:lvl8pPr>
            <a:lvl9pPr marL="3833896" indent="0" algn="ctr">
              <a:buNone/>
              <a:defRPr sz="1677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B83B702-0FEE-7542-BA28-AC4BA5A63A8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9043" y="4653193"/>
            <a:ext cx="3240000" cy="252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0" b="1" spc="-1200" baseline="0">
                <a:solidFill>
                  <a:schemeClr val="bg1"/>
                </a:solidFill>
              </a:defRPr>
            </a:lvl1pPr>
            <a:lvl2pPr marL="479237" indent="0">
              <a:buNone/>
              <a:defRPr sz="2096">
                <a:solidFill>
                  <a:schemeClr val="tx1">
                    <a:tint val="75000"/>
                  </a:schemeClr>
                </a:solidFill>
              </a:defRPr>
            </a:lvl2pPr>
            <a:lvl3pPr marL="958474" indent="0">
              <a:buNone/>
              <a:defRPr sz="1887">
                <a:solidFill>
                  <a:schemeClr val="tx1">
                    <a:tint val="75000"/>
                  </a:schemeClr>
                </a:solidFill>
              </a:defRPr>
            </a:lvl3pPr>
            <a:lvl4pPr marL="1437711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4pPr>
            <a:lvl5pPr marL="1916948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5pPr>
            <a:lvl6pPr marL="2396185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6pPr>
            <a:lvl7pPr marL="2875422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7pPr>
            <a:lvl8pPr marL="3354659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8pPr>
            <a:lvl9pPr marL="3833896" indent="0">
              <a:buNone/>
              <a:defRPr sz="1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1061006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F866E7C9-3BAB-754E-9E1D-33317E22EF45}"/>
              </a:ext>
            </a:extLst>
          </p:cNvPr>
          <p:cNvGrpSpPr/>
          <p:nvPr userDrawn="1"/>
        </p:nvGrpSpPr>
        <p:grpSpPr>
          <a:xfrm>
            <a:off x="10872000" y="0"/>
            <a:ext cx="2261994" cy="3486926"/>
            <a:chOff x="7683645" y="0"/>
            <a:chExt cx="2261994" cy="3486926"/>
          </a:xfrm>
        </p:grpSpPr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5B30D445-9FA4-5C44-8BCF-978693A88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3645" y="0"/>
              <a:ext cx="1905000" cy="2332182"/>
            </a:xfrm>
            <a:prstGeom prst="rect">
              <a:avLst/>
            </a:prstGeom>
          </p:spPr>
        </p:pic>
        <p:pic>
          <p:nvPicPr>
            <p:cNvPr id="11" name="Graphique 10">
              <a:extLst>
                <a:ext uri="{FF2B5EF4-FFF2-40B4-BE49-F238E27FC236}">
                  <a16:creationId xmlns:a16="http://schemas.microsoft.com/office/drawing/2014/main" id="{71494F52-DD4D-EE4F-B253-64D2CFFE17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</p:spTree>
    <p:extLst>
      <p:ext uri="{BB962C8B-B14F-4D97-AF65-F5344CB8AC3E}">
        <p14:creationId xmlns:p14="http://schemas.microsoft.com/office/powerpoint/2010/main" val="1371374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>
          <p15:clr>
            <a:srgbClr val="FBAE40"/>
          </p15:clr>
        </p15:guide>
        <p15:guide id="2" pos="402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298C9A0-EAFD-CE47-8A0A-D3A0444BEDA6}"/>
              </a:ext>
            </a:extLst>
          </p:cNvPr>
          <p:cNvGrpSpPr/>
          <p:nvPr userDrawn="1"/>
        </p:nvGrpSpPr>
        <p:grpSpPr>
          <a:xfrm>
            <a:off x="10872000" y="0"/>
            <a:ext cx="2255971" cy="3486552"/>
            <a:chOff x="7689668" y="374"/>
            <a:chExt cx="2255971" cy="3486552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3BC7958D-6E78-D648-A703-90947982E4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9668" y="374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8476AF88-F2FD-0D4D-BF68-CCA0097843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2955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>
          <p15:clr>
            <a:srgbClr val="FBAE40"/>
          </p15:clr>
        </p15:guide>
        <p15:guide id="2" pos="402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883F64B-4A15-3F40-B949-4786D551A3D4}"/>
              </a:ext>
            </a:extLst>
          </p:cNvPr>
          <p:cNvGrpSpPr/>
          <p:nvPr userDrawn="1"/>
        </p:nvGrpSpPr>
        <p:grpSpPr>
          <a:xfrm>
            <a:off x="10872000" y="0"/>
            <a:ext cx="2258482" cy="3486552"/>
            <a:chOff x="7687157" y="374"/>
            <a:chExt cx="2258482" cy="3486552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141FC41A-0FE7-7D4D-BCD6-1A59DA5C92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7157" y="374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DB12D5DB-7853-AF42-A65B-D97EF587C3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0187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>
          <p15:clr>
            <a:srgbClr val="FBAE40"/>
          </p15:clr>
        </p15:guide>
        <p15:guide id="2" pos="402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1216B22-0DB2-A74E-BB21-68114D058616}"/>
              </a:ext>
            </a:extLst>
          </p:cNvPr>
          <p:cNvGrpSpPr/>
          <p:nvPr userDrawn="1"/>
        </p:nvGrpSpPr>
        <p:grpSpPr>
          <a:xfrm>
            <a:off x="10872000" y="0"/>
            <a:ext cx="2255971" cy="3486552"/>
            <a:chOff x="7689668" y="374"/>
            <a:chExt cx="2255971" cy="3486552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23626547-281F-2A4F-98BC-4431EEF4E4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9668" y="374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B20AF23E-2F69-C844-B975-F25DFF573F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789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>
          <p15:clr>
            <a:srgbClr val="FBAE40"/>
          </p15:clr>
        </p15:guide>
        <p15:guide id="2" pos="402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DD733F9-B8E0-534C-845F-2F4F3972F3C8}"/>
              </a:ext>
            </a:extLst>
          </p:cNvPr>
          <p:cNvGrpSpPr/>
          <p:nvPr userDrawn="1"/>
        </p:nvGrpSpPr>
        <p:grpSpPr>
          <a:xfrm>
            <a:off x="10872000" y="0"/>
            <a:ext cx="2261212" cy="3486926"/>
            <a:chOff x="7684427" y="0"/>
            <a:chExt cx="2261212" cy="3486926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2E057960-629F-7F46-B811-1BBD123BE1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4427" y="0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DE8D7B10-24D2-C54B-84D1-B0EFB0D3E3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47091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F1DE756-E4B9-1942-AE98-308F6D179C18}"/>
              </a:ext>
            </a:extLst>
          </p:cNvPr>
          <p:cNvGrpSpPr/>
          <p:nvPr userDrawn="1"/>
        </p:nvGrpSpPr>
        <p:grpSpPr>
          <a:xfrm>
            <a:off x="10872000" y="0"/>
            <a:ext cx="2258481" cy="3486926"/>
            <a:chOff x="7687158" y="0"/>
            <a:chExt cx="2258481" cy="3486926"/>
          </a:xfrm>
        </p:grpSpPr>
        <p:pic>
          <p:nvPicPr>
            <p:cNvPr id="21" name="Graphique 20">
              <a:extLst>
                <a:ext uri="{FF2B5EF4-FFF2-40B4-BE49-F238E27FC236}">
                  <a16:creationId xmlns:a16="http://schemas.microsoft.com/office/drawing/2014/main" id="{6E7EE74E-D889-5647-B49E-6A1AD609E4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7158" y="0"/>
              <a:ext cx="1905000" cy="2332182"/>
            </a:xfrm>
            <a:prstGeom prst="rect">
              <a:avLst/>
            </a:prstGeom>
          </p:spPr>
        </p:pic>
        <p:pic>
          <p:nvPicPr>
            <p:cNvPr id="22" name="Graphique 21">
              <a:extLst>
                <a:ext uri="{FF2B5EF4-FFF2-40B4-BE49-F238E27FC236}">
                  <a16:creationId xmlns:a16="http://schemas.microsoft.com/office/drawing/2014/main" id="{3108C691-0D80-4940-97EE-FB833333FB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6317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8" y="1122025"/>
            <a:ext cx="9748904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8" y="614278"/>
            <a:ext cx="9748904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texte 3">
            <a:extLst>
              <a:ext uri="{FF2B5EF4-FFF2-40B4-BE49-F238E27FC236}">
                <a16:creationId xmlns:a16="http://schemas.microsoft.com/office/drawing/2014/main" id="{051C1A2E-99D1-EC4F-8E99-B76237CD5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7E7632B-328D-7544-8D28-36A30D560AB0}"/>
              </a:ext>
            </a:extLst>
          </p:cNvPr>
          <p:cNvGrpSpPr/>
          <p:nvPr userDrawn="1"/>
        </p:nvGrpSpPr>
        <p:grpSpPr>
          <a:xfrm>
            <a:off x="10872000" y="0"/>
            <a:ext cx="2255971" cy="3484449"/>
            <a:chOff x="7689668" y="2477"/>
            <a:chExt cx="2255971" cy="3484449"/>
          </a:xfrm>
        </p:grpSpPr>
        <p:pic>
          <p:nvPicPr>
            <p:cNvPr id="16" name="Graphique 15">
              <a:extLst>
                <a:ext uri="{FF2B5EF4-FFF2-40B4-BE49-F238E27FC236}">
                  <a16:creationId xmlns:a16="http://schemas.microsoft.com/office/drawing/2014/main" id="{A69037C7-D91B-534E-BB35-D8D1687DE3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89668" y="2477"/>
              <a:ext cx="1905000" cy="2332182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9F7A35B8-5402-6D44-95D8-21A9550BF2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2361" y="1680934"/>
              <a:ext cx="1603278" cy="18059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37765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7" y="1122025"/>
            <a:ext cx="10696575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7" y="614278"/>
            <a:ext cx="10696575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79A70690-274A-A04F-ABD3-CFBA2078C2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08" y="2001450"/>
            <a:ext cx="10698187" cy="417690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</p:spTree>
    <p:extLst>
      <p:ext uri="{BB962C8B-B14F-4D97-AF65-F5344CB8AC3E}">
        <p14:creationId xmlns:p14="http://schemas.microsoft.com/office/powerpoint/2010/main" val="2202688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>
          <p15:clr>
            <a:srgbClr val="FBAE40"/>
          </p15:clr>
        </p15:guide>
        <p15:guide id="2" pos="402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ra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99307" y="1122025"/>
            <a:ext cx="10696575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Sous-titre de la slide (Arial </a:t>
            </a:r>
            <a:r>
              <a:rPr lang="fr-FR" err="1"/>
              <a:t>bold</a:t>
            </a:r>
            <a:r>
              <a:rPr lang="fr-FR"/>
              <a:t> 18 pt)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307" y="614278"/>
            <a:ext cx="10696575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Titre de la slide (Arial </a:t>
            </a:r>
            <a:r>
              <a:rPr lang="fr-FR" err="1"/>
              <a:t>bold</a:t>
            </a:r>
            <a:r>
              <a:rPr lang="fr-FR"/>
              <a:t> 30 pt)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19295C-5D08-4DEF-9A18-807612A322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69050" y="1545432"/>
            <a:ext cx="5328445" cy="463292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42E5CF20-52F4-C041-AAAF-DD0B838E4A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459" y="1599764"/>
            <a:ext cx="3974948" cy="4477524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EC23CC7-B690-4888-97DC-765E25852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5362" y="2462302"/>
            <a:ext cx="3589548" cy="29592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56255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>
          <p15:clr>
            <a:srgbClr val="FBAE40"/>
          </p15:clr>
        </p15:guide>
        <p15:guide id="2" pos="402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7" y="1122025"/>
            <a:ext cx="10696575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7" y="614278"/>
            <a:ext cx="10696575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1010898D-9927-4CBA-BFCD-ECEF7110E86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562725" y="1545433"/>
            <a:ext cx="5132388" cy="46331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39E79CA-91E1-2D4A-9A17-5AAF5D7B87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9307" y="1545432"/>
            <a:ext cx="5328445" cy="463292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i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 marL="179388" marR="0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 sz="1400" b="1">
                <a:solidFill>
                  <a:schemeClr val="tx2"/>
                </a:solidFill>
              </a:defRPr>
            </a:lvl3pPr>
            <a:lvl4pPr marL="180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4pPr>
            <a:lvl5pPr marL="252000" marR="0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Niveau 1 (Arial italique 18 pt)</a:t>
            </a:r>
            <a:br>
              <a:rPr lang="fr-FR"/>
            </a:br>
            <a:r>
              <a:rPr lang="fr-FR"/>
              <a:t>Chapeau de la slide sur plusieurs lignes</a:t>
            </a:r>
          </a:p>
          <a:p>
            <a:pPr lvl="1"/>
            <a:r>
              <a:rPr lang="fr-FR"/>
              <a:t>Niveau 2 (Arial </a:t>
            </a:r>
            <a:r>
              <a:rPr lang="fr-FR" err="1"/>
              <a:t>regular</a:t>
            </a:r>
            <a:r>
              <a:rPr lang="fr-FR"/>
              <a:t> 14 pt) Texte courant</a:t>
            </a:r>
          </a:p>
          <a:p>
            <a:pPr marL="179388" marR="0" lvl="2" indent="-179388" algn="l" defTabSz="958474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E20613"/>
              </a:buClr>
              <a:buSzTx/>
              <a:buFont typeface="+mj-lt"/>
              <a:buAutoNum type="arabicPeriod"/>
              <a:tabLst>
                <a:tab pos="179388" algn="l"/>
              </a:tabLst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3 [Arial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Titre de paragraphe avec puce automatique numérotée</a:t>
            </a:r>
          </a:p>
          <a:p>
            <a:pPr marL="180000" marR="0" lvl="3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80000"/>
              <a:buFont typeface="Verdana" panose="020B060403050404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4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ronde</a:t>
            </a:r>
          </a:p>
          <a:p>
            <a:pPr marL="252000" marR="0" lvl="4" indent="126000" algn="l" defTabSz="958474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Niveau 5 [Arial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regular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2746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14 pt] avec puce tiret</a:t>
            </a:r>
          </a:p>
        </p:txBody>
      </p:sp>
    </p:spTree>
    <p:extLst>
      <p:ext uri="{BB962C8B-B14F-4D97-AF65-F5344CB8AC3E}">
        <p14:creationId xmlns:p14="http://schemas.microsoft.com/office/powerpoint/2010/main" val="1628509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7" y="1122025"/>
            <a:ext cx="10696575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7" y="614278"/>
            <a:ext cx="10696575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2F00A11A-CBF2-4639-BD5A-8AA3F1C352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31200" y="1706399"/>
            <a:ext cx="3363913" cy="440071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40000"/>
              </a:lnSpc>
              <a:defRPr sz="1200" b="1">
                <a:solidFill>
                  <a:schemeClr val="tx2"/>
                </a:solidFill>
              </a:defRPr>
            </a:lvl1pPr>
            <a:lvl2pPr>
              <a:lnSpc>
                <a:spcPct val="140000"/>
              </a:lnSpc>
              <a:defRPr sz="1200" b="0">
                <a:solidFill>
                  <a:schemeClr val="tx2"/>
                </a:solidFill>
              </a:defRPr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u tableau 5">
            <a:extLst>
              <a:ext uri="{FF2B5EF4-FFF2-40B4-BE49-F238E27FC236}">
                <a16:creationId xmlns:a16="http://schemas.microsoft.com/office/drawing/2014/main" id="{8619FF43-0194-4855-9577-547EE377C1A6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1101600" y="1706399"/>
            <a:ext cx="6811200" cy="4420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tableau</a:t>
            </a:r>
          </a:p>
        </p:txBody>
      </p:sp>
    </p:spTree>
    <p:extLst>
      <p:ext uri="{BB962C8B-B14F-4D97-AF65-F5344CB8AC3E}">
        <p14:creationId xmlns:p14="http://schemas.microsoft.com/office/powerpoint/2010/main" val="12081536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9307" y="1122025"/>
            <a:ext cx="10695806" cy="36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79237" indent="0">
              <a:buNone/>
              <a:defRPr sz="2096" b="1"/>
            </a:lvl2pPr>
            <a:lvl3pPr marL="958474" indent="0">
              <a:buNone/>
              <a:defRPr sz="1887" b="1"/>
            </a:lvl3pPr>
            <a:lvl4pPr marL="1437711" indent="0">
              <a:buNone/>
              <a:defRPr sz="1677" b="1"/>
            </a:lvl4pPr>
            <a:lvl5pPr marL="1916948" indent="0">
              <a:buNone/>
              <a:defRPr sz="1677" b="1"/>
            </a:lvl5pPr>
            <a:lvl6pPr marL="2396185" indent="0">
              <a:buNone/>
              <a:defRPr sz="1677" b="1"/>
            </a:lvl6pPr>
            <a:lvl7pPr marL="2875422" indent="0">
              <a:buNone/>
              <a:defRPr sz="1677" b="1"/>
            </a:lvl7pPr>
            <a:lvl8pPr marL="3354659" indent="0">
              <a:buNone/>
              <a:defRPr sz="1677" b="1"/>
            </a:lvl8pPr>
            <a:lvl9pPr marL="3833896" indent="0">
              <a:buNone/>
              <a:defRPr sz="16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711503-BF17-4F86-A93D-B03242E88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07" y="614278"/>
            <a:ext cx="10695806" cy="46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FBF57AF-D44E-4A3F-8988-D5AF46CE65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31200" y="1749600"/>
            <a:ext cx="3363913" cy="426544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40000"/>
              </a:lnSpc>
              <a:defRPr sz="1200" b="1">
                <a:solidFill>
                  <a:schemeClr val="tx2"/>
                </a:solidFill>
              </a:defRPr>
            </a:lvl1pPr>
            <a:lvl2pPr>
              <a:lnSpc>
                <a:spcPct val="140000"/>
              </a:lnSpc>
              <a:defRPr sz="1200" b="0">
                <a:solidFill>
                  <a:schemeClr val="tx2"/>
                </a:solidFill>
              </a:defRPr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BDE08C11-43BD-436A-911D-E9FCABF5FB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90800" y="1749600"/>
            <a:ext cx="6822000" cy="4219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6489751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fr-FR"/>
              <a:t>Territoires d'IA - Présentation du programme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F67EF60-D3B0-409C-88CD-C39F952AE724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BDE08C11-43BD-436A-911D-E9FCABF5FB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16000" y="712800"/>
            <a:ext cx="10579113" cy="5723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638542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>
          <p15:clr>
            <a:srgbClr val="FBAE40"/>
          </p15:clr>
        </p15:guide>
        <p15:guide id="2" pos="402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4D6EA06-3516-8C4B-A15E-40124921DD73}"/>
              </a:ext>
            </a:extLst>
          </p:cNvPr>
          <p:cNvGrpSpPr/>
          <p:nvPr userDrawn="1"/>
        </p:nvGrpSpPr>
        <p:grpSpPr>
          <a:xfrm>
            <a:off x="-4381" y="27616"/>
            <a:ext cx="12794435" cy="7171697"/>
            <a:chOff x="15498" y="27616"/>
            <a:chExt cx="9113004" cy="5108135"/>
          </a:xfrm>
        </p:grpSpPr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42673563-3B13-EB46-AA25-EC124C6E8B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498" y="2786137"/>
              <a:ext cx="4056888" cy="2349614"/>
            </a:xfrm>
            <a:prstGeom prst="rect">
              <a:avLst/>
            </a:prstGeom>
          </p:spPr>
        </p:pic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F48D9CDF-CD8B-B345-8D7E-E410E30EE1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39391" y="27616"/>
              <a:ext cx="2789111" cy="3414547"/>
            </a:xfrm>
            <a:prstGeom prst="rect">
              <a:avLst/>
            </a:prstGeom>
          </p:spPr>
        </p:pic>
        <p:pic>
          <p:nvPicPr>
            <p:cNvPr id="8" name="Graphique 7">
              <a:extLst>
                <a:ext uri="{FF2B5EF4-FFF2-40B4-BE49-F238E27FC236}">
                  <a16:creationId xmlns:a16="http://schemas.microsoft.com/office/drawing/2014/main" id="{AD8F9493-CCE6-7040-AF03-9E2F4FC8D4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81565" y="86906"/>
              <a:ext cx="4411866" cy="4969688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94A8B25-FE4C-D348-4697-A8EE462D926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799" y="3141233"/>
            <a:ext cx="3611094" cy="64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05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7">
          <p15:clr>
            <a:srgbClr val="FBAE40"/>
          </p15:clr>
        </p15:guide>
        <p15:guide id="2" pos="4025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2BC6E4F4-DC29-C550-B92C-66D7E65209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7580751"/>
              </p:ext>
            </p:extLst>
          </p:nvPr>
        </p:nvGraphicFramePr>
        <p:xfrm>
          <a:off x="1510" y="1512"/>
          <a:ext cx="1510" cy="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BC6E4F4-DC29-C550-B92C-66D7E65209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0" y="1512"/>
                        <a:ext cx="1510" cy="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8C771AD-9F79-D240-8994-F5EC7CF0C4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65000"/>
          </a:blip>
          <a:srcRect l="30671" t="40504"/>
          <a:stretch/>
        </p:blipFill>
        <p:spPr>
          <a:xfrm>
            <a:off x="-1" y="1"/>
            <a:ext cx="5479309" cy="38857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21FDF1-250D-784C-A8F7-1A49749F71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65000"/>
          </a:blip>
          <a:srcRect l="46670" b="14780"/>
          <a:stretch/>
        </p:blipFill>
        <p:spPr>
          <a:xfrm>
            <a:off x="-1" y="2602415"/>
            <a:ext cx="3861503" cy="45968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15AA7D-291B-9E44-9C9E-80684EBFC5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alphaModFix amt="65000"/>
          </a:blip>
          <a:srcRect r="20421"/>
          <a:stretch/>
        </p:blipFill>
        <p:spPr>
          <a:xfrm>
            <a:off x="2366618" y="2250380"/>
            <a:ext cx="10412758" cy="21286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F63C3B-5A5D-D446-8E6F-10E866329E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65000"/>
          </a:blip>
          <a:srcRect l="45700" b="45174"/>
          <a:stretch/>
        </p:blipFill>
        <p:spPr>
          <a:xfrm rot="10800000">
            <a:off x="8847695" y="-1"/>
            <a:ext cx="3931680" cy="295744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B1D881-7E57-0D46-B829-DB2E26C6D4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65000"/>
          </a:blip>
          <a:srcRect l="36589" t="51158" r="-1" b="1"/>
          <a:stretch/>
        </p:blipFill>
        <p:spPr>
          <a:xfrm rot="10800000">
            <a:off x="7767779" y="4009448"/>
            <a:ext cx="5011597" cy="31898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3A92D9FB-AB3F-FA40-A102-189E827FD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48" y="-1698994"/>
            <a:ext cx="1286610" cy="4461894"/>
          </a:xfrm>
        </p:spPr>
        <p:txBody>
          <a:bodyPr wrap="square" anchor="ctr" anchorCtr="0">
            <a:spAutoFit/>
          </a:bodyPr>
          <a:lstStyle>
            <a:lvl1pPr algn="r" rtl="0">
              <a:defRPr sz="4755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C0235042-E6E7-0846-A6C2-C575C2EC03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379" y="953453"/>
            <a:ext cx="12312577" cy="1939290"/>
          </a:xfrm>
        </p:spPr>
        <p:txBody>
          <a:bodyPr wrap="square" anchor="t" anchorCtr="0">
            <a:spAutoFit/>
          </a:bodyPr>
          <a:lstStyle>
            <a:lvl1pPr algn="l" rtl="0">
              <a:lnSpc>
                <a:spcPct val="100000"/>
              </a:lnSpc>
              <a:defRPr sz="1521" b="0" cap="none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6FE52E-2983-CA4A-A5E2-AC65E0901835}"/>
              </a:ext>
            </a:extLst>
          </p:cNvPr>
          <p:cNvSpPr/>
          <p:nvPr userDrawn="1"/>
        </p:nvSpPr>
        <p:spPr>
          <a:xfrm>
            <a:off x="0" y="6792533"/>
            <a:ext cx="12779375" cy="411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712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C9411C1D-A96A-48C5-98EE-F7BF8BBF1815}" type="datetime1">
              <a:rPr lang="fr-FR" smtClean="0"/>
              <a:t>21/09/2026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fr-FR"/>
              <a:t>Territoires d'IA - Présentation du programme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DBED24B8-003B-9B4E-98D0-01002171EF2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53C49E-6A4F-2E49-8C80-42645DD52B95}"/>
              </a:ext>
            </a:extLst>
          </p:cNvPr>
          <p:cNvSpPr/>
          <p:nvPr userDrawn="1"/>
        </p:nvSpPr>
        <p:spPr>
          <a:xfrm>
            <a:off x="493338" y="1518921"/>
            <a:ext cx="11799678" cy="48038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15026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712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78582" y="1710798"/>
            <a:ext cx="11022211" cy="4289013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E692B018-C9D7-A644-AE97-088C3FB6CF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3396" y="6576432"/>
            <a:ext cx="12312577" cy="1157478"/>
          </a:xfrm>
        </p:spPr>
        <p:txBody>
          <a:bodyPr wrap="square" anchor="t" anchorCtr="0">
            <a:spAutoFit/>
          </a:bodyPr>
          <a:lstStyle>
            <a:lvl1pPr algn="l" rtl="0">
              <a:lnSpc>
                <a:spcPct val="100000"/>
              </a:lnSpc>
              <a:defRPr sz="666" b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04D8789-C135-A94A-AACE-6A99244B1D79}"/>
              </a:ext>
            </a:extLst>
          </p:cNvPr>
          <p:cNvCxnSpPr/>
          <p:nvPr userDrawn="1"/>
        </p:nvCxnSpPr>
        <p:spPr>
          <a:xfrm>
            <a:off x="12035078" y="6961716"/>
            <a:ext cx="0" cy="11443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71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oleObject" Target="../embeddings/oleObject2.bin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tags" Target="../tags/tag2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AA598D1-75E4-D37E-9303-ABF3651ACA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15270998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405" imgH="405" progId="TCLayout.ActiveDocument.1">
                  <p:embed/>
                </p:oleObj>
              </mc:Choice>
              <mc:Fallback>
                <p:oleObj name="think-cell Slide" r:id="rId25" imgW="405" imgH="40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AA598D1-75E4-D37E-9303-ABF3651ACA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8000" y="6700160"/>
            <a:ext cx="5040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fr-FR"/>
              <a:t>Territoires d'IA - Présentation du programme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7999" y="6697779"/>
            <a:ext cx="519543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FF67EF60-D3B0-409C-88CD-C39F952AE724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78710A3-816F-496D-8A45-7384252DA309}"/>
              </a:ext>
            </a:extLst>
          </p:cNvPr>
          <p:cNvCxnSpPr>
            <a:cxnSpLocks/>
          </p:cNvCxnSpPr>
          <p:nvPr userDrawn="1"/>
        </p:nvCxnSpPr>
        <p:spPr>
          <a:xfrm>
            <a:off x="1099661" y="6450730"/>
            <a:ext cx="244617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ED1FEEF-FE2C-42E5-8EEA-DF13606A43C2}"/>
              </a:ext>
            </a:extLst>
          </p:cNvPr>
          <p:cNvCxnSpPr>
            <a:cxnSpLocks/>
          </p:cNvCxnSpPr>
          <p:nvPr userDrawn="1"/>
        </p:nvCxnSpPr>
        <p:spPr>
          <a:xfrm>
            <a:off x="3627120" y="6450730"/>
            <a:ext cx="76408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649BB86-C357-484E-8C12-19607C7F8EFA}"/>
              </a:ext>
            </a:extLst>
          </p:cNvPr>
          <p:cNvCxnSpPr/>
          <p:nvPr userDrawn="1"/>
        </p:nvCxnSpPr>
        <p:spPr>
          <a:xfrm>
            <a:off x="11325600" y="6450730"/>
            <a:ext cx="3708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84CABB6B-B893-9644-A9B3-E6E89DCAE5CE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099660" y="6529608"/>
            <a:ext cx="2446179" cy="49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2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74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91" r:id="rId13"/>
    <p:sldLayoutId id="2147483689" r:id="rId14"/>
    <p:sldLayoutId id="2147483690" r:id="rId15"/>
    <p:sldLayoutId id="2147483677" r:id="rId16"/>
    <p:sldLayoutId id="2147483678" r:id="rId17"/>
    <p:sldLayoutId id="2147483679" r:id="rId18"/>
    <p:sldLayoutId id="2147483680" r:id="rId19"/>
    <p:sldLayoutId id="2147483675" r:id="rId20"/>
    <p:sldLayoutId id="2147483676" r:id="rId21"/>
    <p:sldLayoutId id="2147483667" r:id="rId22"/>
  </p:sldLayoutIdLst>
  <p:hf hdr="0"/>
  <p:txStyles>
    <p:titleStyle>
      <a:lvl1pPr algn="l" defTabSz="958474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935" kern="1200">
          <a:solidFill>
            <a:srgbClr val="00B0F0"/>
          </a:solidFill>
          <a:latin typeface="+mn-lt"/>
          <a:ea typeface="+mn-ea"/>
          <a:cs typeface="+mn-cs"/>
        </a:defRPr>
      </a:lvl1pPr>
      <a:lvl2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516" kern="1200">
          <a:solidFill>
            <a:srgbClr val="00B0F0"/>
          </a:solidFill>
          <a:latin typeface="+mn-lt"/>
          <a:ea typeface="+mn-ea"/>
          <a:cs typeface="+mn-cs"/>
        </a:defRPr>
      </a:lvl2pPr>
      <a:lvl3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096" kern="1200">
          <a:solidFill>
            <a:srgbClr val="00B0F0"/>
          </a:solidFill>
          <a:latin typeface="+mn-lt"/>
          <a:ea typeface="+mn-ea"/>
          <a:cs typeface="+mn-cs"/>
        </a:defRPr>
      </a:lvl3pPr>
      <a:lvl4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887" kern="1200">
          <a:solidFill>
            <a:srgbClr val="00B0F0"/>
          </a:solidFill>
          <a:latin typeface="+mn-lt"/>
          <a:ea typeface="+mn-ea"/>
          <a:cs typeface="+mn-cs"/>
        </a:defRPr>
      </a:lvl4pPr>
      <a:lvl5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887" kern="1200">
          <a:solidFill>
            <a:srgbClr val="00B0F0"/>
          </a:solidFill>
          <a:latin typeface="+mn-lt"/>
          <a:ea typeface="+mn-ea"/>
          <a:cs typeface="+mn-cs"/>
        </a:defRPr>
      </a:lvl5pPr>
      <a:lvl6pPr marL="2635804" indent="-239619" algn="l" defTabSz="958474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6pPr>
      <a:lvl7pPr marL="3115041" indent="-239619" algn="l" defTabSz="958474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7pPr>
      <a:lvl8pPr marL="3594278" indent="-239619" algn="l" defTabSz="958474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8pPr>
      <a:lvl9pPr marL="4073515" indent="-239619" algn="l" defTabSz="958474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1pPr>
      <a:lvl2pPr marL="479237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2pPr>
      <a:lvl3pPr marL="958474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3pPr>
      <a:lvl4pPr marL="1437711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4pPr>
      <a:lvl5pPr marL="1916948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5pPr>
      <a:lvl6pPr marL="2396185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6pPr>
      <a:lvl7pPr marL="2875422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7pPr>
      <a:lvl8pPr marL="3354659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8pPr>
      <a:lvl9pPr marL="3833896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1900B2B6-7C82-994D-3DBA-23EC58C9D66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17677699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405" imgH="405" progId="TCLayout.ActiveDocument.1">
                  <p:embed/>
                </p:oleObj>
              </mc:Choice>
              <mc:Fallback>
                <p:oleObj name="think-cell Slide" r:id="rId26" imgW="405" imgH="40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00B2B6-7C82-994D-3DBA-23EC58C9D6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8000" y="6700160"/>
            <a:ext cx="5040000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fr-FR"/>
              <a:t>Territoires d'IA - Présentation du programme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7999" y="6697779"/>
            <a:ext cx="519543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FF67EF60-D3B0-409C-88CD-C39F952AE724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78710A3-816F-496D-8A45-7384252DA309}"/>
              </a:ext>
            </a:extLst>
          </p:cNvPr>
          <p:cNvCxnSpPr>
            <a:cxnSpLocks/>
          </p:cNvCxnSpPr>
          <p:nvPr userDrawn="1"/>
        </p:nvCxnSpPr>
        <p:spPr>
          <a:xfrm>
            <a:off x="1099661" y="6334618"/>
            <a:ext cx="2446179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ED1FEEF-FE2C-42E5-8EEA-DF13606A43C2}"/>
              </a:ext>
            </a:extLst>
          </p:cNvPr>
          <p:cNvCxnSpPr>
            <a:cxnSpLocks/>
          </p:cNvCxnSpPr>
          <p:nvPr userDrawn="1"/>
        </p:nvCxnSpPr>
        <p:spPr>
          <a:xfrm>
            <a:off x="3627120" y="6334618"/>
            <a:ext cx="764088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649BB86-C357-484E-8C12-19607C7F8EFA}"/>
              </a:ext>
            </a:extLst>
          </p:cNvPr>
          <p:cNvCxnSpPr/>
          <p:nvPr userDrawn="1"/>
        </p:nvCxnSpPr>
        <p:spPr>
          <a:xfrm>
            <a:off x="11325600" y="6334618"/>
            <a:ext cx="3708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84CABB6B-B893-9644-A9B3-E6E89DCAE5CE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1099660" y="6529608"/>
            <a:ext cx="2446179" cy="49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0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</p:sldLayoutIdLst>
  <p:hf hdr="0"/>
  <p:txStyles>
    <p:titleStyle>
      <a:lvl1pPr algn="l" defTabSz="958474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935" kern="1200">
          <a:solidFill>
            <a:srgbClr val="00B0F0"/>
          </a:solidFill>
          <a:latin typeface="+mn-lt"/>
          <a:ea typeface="+mn-ea"/>
          <a:cs typeface="+mn-cs"/>
        </a:defRPr>
      </a:lvl1pPr>
      <a:lvl2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516" kern="1200">
          <a:solidFill>
            <a:srgbClr val="00B0F0"/>
          </a:solidFill>
          <a:latin typeface="+mn-lt"/>
          <a:ea typeface="+mn-ea"/>
          <a:cs typeface="+mn-cs"/>
        </a:defRPr>
      </a:lvl2pPr>
      <a:lvl3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096" kern="1200">
          <a:solidFill>
            <a:srgbClr val="00B0F0"/>
          </a:solidFill>
          <a:latin typeface="+mn-lt"/>
          <a:ea typeface="+mn-ea"/>
          <a:cs typeface="+mn-cs"/>
        </a:defRPr>
      </a:lvl3pPr>
      <a:lvl4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887" kern="1200">
          <a:solidFill>
            <a:srgbClr val="00B0F0"/>
          </a:solidFill>
          <a:latin typeface="+mn-lt"/>
          <a:ea typeface="+mn-ea"/>
          <a:cs typeface="+mn-cs"/>
        </a:defRPr>
      </a:lvl4pPr>
      <a:lvl5pPr marL="0" indent="0" algn="l" defTabSz="958474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887" kern="1200">
          <a:solidFill>
            <a:srgbClr val="00B0F0"/>
          </a:solidFill>
          <a:latin typeface="+mn-lt"/>
          <a:ea typeface="+mn-ea"/>
          <a:cs typeface="+mn-cs"/>
        </a:defRPr>
      </a:lvl5pPr>
      <a:lvl6pPr marL="2635804" indent="-239619" algn="l" defTabSz="958474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6pPr>
      <a:lvl7pPr marL="3115041" indent="-239619" algn="l" defTabSz="958474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7pPr>
      <a:lvl8pPr marL="3594278" indent="-239619" algn="l" defTabSz="958474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8pPr>
      <a:lvl9pPr marL="4073515" indent="-239619" algn="l" defTabSz="958474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1pPr>
      <a:lvl2pPr marL="479237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2pPr>
      <a:lvl3pPr marL="958474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3pPr>
      <a:lvl4pPr marL="1437711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4pPr>
      <a:lvl5pPr marL="1916948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5pPr>
      <a:lvl6pPr marL="2396185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6pPr>
      <a:lvl7pPr marL="2875422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7pPr>
      <a:lvl8pPr marL="3354659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8pPr>
      <a:lvl9pPr marL="3833896" algn="l" defTabSz="958474" rtl="0" eaLnBrk="1" latinLnBrk="0" hangingPunct="1">
        <a:defRPr sz="18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8.png"/><Relationship Id="rId4" Type="http://schemas.openxmlformats.org/officeDocument/2006/relationships/image" Target="../media/image4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hyperlink" Target="https://demarche.numerique.gouv.fr/commencer/territoires-d-ia-banque-des-territoires-ingenierie-ia" TargetMode="External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png"/><Relationship Id="rId5" Type="http://schemas.openxmlformats.org/officeDocument/2006/relationships/image" Target="../media/image5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.xml"/><Relationship Id="rId6" Type="http://schemas.openxmlformats.org/officeDocument/2006/relationships/image" Target="../media/image57.sv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hyperlink" Target="https://demarche.numerique.gouv.fr/commencer/territoires-d-ia-banque-des-territoires-cofinancement" TargetMode="External"/><Relationship Id="rId9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10" Type="http://schemas.openxmlformats.org/officeDocument/2006/relationships/image" Target="../media/image69.svg"/><Relationship Id="rId4" Type="http://schemas.openxmlformats.org/officeDocument/2006/relationships/hyperlink" Target="https://demarche.numerique.gouv.fr/commencer/territoires-d-ia-banque-des-territoires-iafactory" TargetMode="External"/><Relationship Id="rId9" Type="http://schemas.openxmlformats.org/officeDocument/2006/relationships/image" Target="../media/image6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umerique360.banquedesterritoires.fr/territoires-ia/inscription-programme/" TargetMode="External"/><Relationship Id="rId2" Type="http://schemas.openxmlformats.org/officeDocument/2006/relationships/hyperlink" Target="https://banquedesterritoires.fr/territoires-ia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demarche.numerique.gouv.fr/commencer/territoires-d-ia-banque-des-territoires-iafactory" TargetMode="External"/><Relationship Id="rId5" Type="http://schemas.openxmlformats.org/officeDocument/2006/relationships/hyperlink" Target="https://demarche.numerique.gouv.fr/commencer/territoires-d-ia-banque-des-territoires-ingenierie-ia" TargetMode="External"/><Relationship Id="rId4" Type="http://schemas.openxmlformats.org/officeDocument/2006/relationships/hyperlink" Target="https://demarche.numerique.gouv.fr/commencer/territoires-d-ia-banque-des-territoires-cofinancement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B7BFCB98-B052-04EA-A264-335C10988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162" y="1704664"/>
            <a:ext cx="3779000" cy="3145080"/>
          </a:xfrm>
          <a:prstGeom prst="rect">
            <a:avLst/>
          </a:prstGeom>
        </p:spPr>
      </p:pic>
      <p:sp>
        <p:nvSpPr>
          <p:cNvPr id="10" name="Sous-titre 3">
            <a:extLst>
              <a:ext uri="{FF2B5EF4-FFF2-40B4-BE49-F238E27FC236}">
                <a16:creationId xmlns:a16="http://schemas.microsoft.com/office/drawing/2014/main" id="{5A31CB5D-9CCC-CC8E-4205-0F5D33D9B042}"/>
              </a:ext>
            </a:extLst>
          </p:cNvPr>
          <p:cNvSpPr txBox="1">
            <a:spLocks/>
          </p:cNvSpPr>
          <p:nvPr/>
        </p:nvSpPr>
        <p:spPr>
          <a:xfrm>
            <a:off x="4800601" y="4669744"/>
            <a:ext cx="5754756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5847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9237" indent="0" algn="ctr" defTabSz="95847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96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2pPr>
            <a:lvl3pPr marL="958474" indent="0" algn="ctr" defTabSz="95847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87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3pPr>
            <a:lvl4pPr marL="1437711" indent="0" algn="ctr" defTabSz="95847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77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4pPr>
            <a:lvl5pPr marL="1916948" indent="0" algn="ctr" defTabSz="95847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77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5pPr>
            <a:lvl6pPr marL="2396185" indent="0" algn="ctr" defTabSz="958474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None/>
              <a:defRPr sz="1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5422" indent="0" algn="ctr" defTabSz="958474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None/>
              <a:defRPr sz="1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4659" indent="0" algn="ctr" defTabSz="958474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None/>
              <a:defRPr sz="1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3896" indent="0" algn="ctr" defTabSz="958474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None/>
              <a:defRPr sz="1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/>
              <a:t>Présentation synthétique du programme</a:t>
            </a:r>
          </a:p>
        </p:txBody>
      </p:sp>
    </p:spTree>
    <p:extLst>
      <p:ext uri="{BB962C8B-B14F-4D97-AF65-F5344CB8AC3E}">
        <p14:creationId xmlns:p14="http://schemas.microsoft.com/office/powerpoint/2010/main" val="151793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E3522-7372-6918-FD48-B7AEA3F50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4">
            <a:extLst>
              <a:ext uri="{FF2B5EF4-FFF2-40B4-BE49-F238E27FC236}">
                <a16:creationId xmlns:a16="http://schemas.microsoft.com/office/drawing/2014/main" id="{D8547423-A891-C291-E5DC-F1B99BB797BA}"/>
              </a:ext>
            </a:extLst>
          </p:cNvPr>
          <p:cNvSpPr txBox="1">
            <a:spLocks/>
          </p:cNvSpPr>
          <p:nvPr/>
        </p:nvSpPr>
        <p:spPr>
          <a:xfrm>
            <a:off x="346152" y="464969"/>
            <a:ext cx="12078114" cy="468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584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584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Territoires d’IA, un programme de la Banque des Territoires pour transformer les collectivités avec l’IA souveraine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33F858-DDC8-EAE7-E22B-9397C0DAD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7EF60-D3B0-409C-88CD-C39F952AE724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5B210CE-5E7B-9D6A-F7F3-BAA026030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Territoires d'IA - Présentation synthétique du programme 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056402A-F306-5341-7256-B59CE66EDF09}"/>
              </a:ext>
            </a:extLst>
          </p:cNvPr>
          <p:cNvSpPr/>
          <p:nvPr/>
        </p:nvSpPr>
        <p:spPr>
          <a:xfrm>
            <a:off x="149930" y="1634265"/>
            <a:ext cx="5747970" cy="463547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939001F9-AF94-6677-37A1-245C4EE51CC2}"/>
              </a:ext>
            </a:extLst>
          </p:cNvPr>
          <p:cNvSpPr txBox="1"/>
          <p:nvPr/>
        </p:nvSpPr>
        <p:spPr>
          <a:xfrm>
            <a:off x="265398" y="1893355"/>
            <a:ext cx="547606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plan stratégique d’envergure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lancé en 2026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 : </a:t>
            </a:r>
          </a:p>
          <a:p>
            <a:pPr marL="271463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Accélérer la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transformation numérique de l’économie française et européenne ;</a:t>
            </a:r>
          </a:p>
          <a:p>
            <a:pPr marL="271463" marR="0" lvl="0" indent="-271463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Renforcer la souveraineté technologique des territoires. </a:t>
            </a:r>
          </a:p>
        </p:txBody>
      </p:sp>
      <p:sp>
        <p:nvSpPr>
          <p:cNvPr id="94" name="Triangle isocèle 93">
            <a:extLst>
              <a:ext uri="{FF2B5EF4-FFF2-40B4-BE49-F238E27FC236}">
                <a16:creationId xmlns:a16="http://schemas.microsoft.com/office/drawing/2014/main" id="{74933AF0-FE76-A74F-0275-B4003D90998D}"/>
              </a:ext>
            </a:extLst>
          </p:cNvPr>
          <p:cNvSpPr/>
          <p:nvPr/>
        </p:nvSpPr>
        <p:spPr>
          <a:xfrm rot="5400000">
            <a:off x="5732015" y="2285193"/>
            <a:ext cx="503091" cy="205585"/>
          </a:xfrm>
          <a:prstGeom prst="triangl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6D75AAD9-C712-2A00-66B8-344DC3189503}"/>
              </a:ext>
            </a:extLst>
          </p:cNvPr>
          <p:cNvSpPr txBox="1"/>
          <p:nvPr/>
        </p:nvSpPr>
        <p:spPr>
          <a:xfrm>
            <a:off x="366932" y="1409723"/>
            <a:ext cx="5313967" cy="36933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F1E1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programme rattaché à Horizon numérique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F1E1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2030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737632-ECE2-8A38-FA73-229306D10DE3}"/>
              </a:ext>
            </a:extLst>
          </p:cNvPr>
          <p:cNvSpPr/>
          <p:nvPr/>
        </p:nvSpPr>
        <p:spPr>
          <a:xfrm>
            <a:off x="346152" y="3127969"/>
            <a:ext cx="5313967" cy="134545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EA8105-DCF0-0DC4-8294-0AADBD168513}"/>
              </a:ext>
            </a:extLst>
          </p:cNvPr>
          <p:cNvSpPr/>
          <p:nvPr/>
        </p:nvSpPr>
        <p:spPr>
          <a:xfrm>
            <a:off x="6147799" y="1630515"/>
            <a:ext cx="6366178" cy="4635477"/>
          </a:xfrm>
          <a:prstGeom prst="roundRect">
            <a:avLst>
              <a:gd name="adj" fmla="val 3963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1768BB-527A-523D-7533-0BE7AA3309A6}"/>
              </a:ext>
            </a:extLst>
          </p:cNvPr>
          <p:cNvSpPr txBox="1"/>
          <p:nvPr/>
        </p:nvSpPr>
        <p:spPr>
          <a:xfrm>
            <a:off x="6279567" y="1890744"/>
            <a:ext cx="2808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DÉVELOPPER DES CAS D’USAGES REPLICABLES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3DE5A1-93E0-74E5-F6C7-6E8FF372FEAB}"/>
              </a:ext>
            </a:extLst>
          </p:cNvPr>
          <p:cNvSpPr txBox="1"/>
          <p:nvPr/>
        </p:nvSpPr>
        <p:spPr>
          <a:xfrm>
            <a:off x="9194220" y="1894117"/>
            <a:ext cx="3153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COFINANCER DES SOLUTIONS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D’IA SOUVERAINE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39BAB1-D18F-D852-E1FA-6B378B7F9D84}"/>
              </a:ext>
            </a:extLst>
          </p:cNvPr>
          <p:cNvSpPr txBox="1"/>
          <p:nvPr/>
        </p:nvSpPr>
        <p:spPr>
          <a:xfrm>
            <a:off x="9719148" y="4908774"/>
            <a:ext cx="27948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ACCOMPAGNER LE DEVELOPPEMENT DE PROJETS IA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476BDF-C59D-3A86-8438-4BBA79DE5820}"/>
              </a:ext>
            </a:extLst>
          </p:cNvPr>
          <p:cNvSpPr txBox="1"/>
          <p:nvPr/>
        </p:nvSpPr>
        <p:spPr>
          <a:xfrm>
            <a:off x="6324902" y="4908774"/>
            <a:ext cx="20378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B6DA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PARTAGER AVEC LES PARTENAIRES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3341508-F07C-2A30-7B78-DBD915801F6D}"/>
              </a:ext>
            </a:extLst>
          </p:cNvPr>
          <p:cNvSpPr txBox="1"/>
          <p:nvPr/>
        </p:nvSpPr>
        <p:spPr>
          <a:xfrm>
            <a:off x="9516299" y="5348176"/>
            <a:ext cx="29976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appui par des experts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 faire émerger, structurer et piloter des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projets autour de l’IA souveraine.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84B4D7B-0673-8EC8-1568-D24D45093F95}"/>
              </a:ext>
            </a:extLst>
          </p:cNvPr>
          <p:cNvSpPr txBox="1"/>
          <p:nvPr/>
        </p:nvSpPr>
        <p:spPr>
          <a:xfrm>
            <a:off x="9540276" y="2334515"/>
            <a:ext cx="28075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soutien financier dédié aux collectivités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 faciliter l’achat de solutions d’IA souveraine, via un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guichet de cofinancement.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68BD945-D76E-2AB6-CCF7-7274F40BB790}"/>
              </a:ext>
            </a:extLst>
          </p:cNvPr>
          <p:cNvSpPr txBox="1"/>
          <p:nvPr/>
        </p:nvSpPr>
        <p:spPr>
          <a:xfrm>
            <a:off x="6280042" y="2334515"/>
            <a:ext cx="28075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IA Factory en partenariat avec Mistral AI pour concevoir, tester et diffuser des cas d’usage d’IA souveraine,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co-construits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avec des collectivités pilotes, documentés et réplicables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693E67A-EA83-8BC6-D2E1-CC3C0316001F}"/>
              </a:ext>
            </a:extLst>
          </p:cNvPr>
          <p:cNvSpPr txBox="1"/>
          <p:nvPr/>
        </p:nvSpPr>
        <p:spPr>
          <a:xfrm>
            <a:off x="6315944" y="5348176"/>
            <a:ext cx="2807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dynamique à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co-construire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animer avec un écosystème de partenaires nationaux et locaux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02C6FDF-9313-E9C2-D136-D61A8647C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>
            <a:off x="7660125" y="2257533"/>
            <a:ext cx="3404020" cy="3715797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1BB1956F-398B-0343-2543-B2738DD39B17}"/>
              </a:ext>
            </a:extLst>
          </p:cNvPr>
          <p:cNvGrpSpPr/>
          <p:nvPr/>
        </p:nvGrpSpPr>
        <p:grpSpPr>
          <a:xfrm>
            <a:off x="9833938" y="3395527"/>
            <a:ext cx="427479" cy="385173"/>
            <a:chOff x="4942196" y="4834569"/>
            <a:chExt cx="847617" cy="833683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180416F-143F-093D-A050-C44792C07948}"/>
                </a:ext>
              </a:extLst>
            </p:cNvPr>
            <p:cNvGrpSpPr/>
            <p:nvPr/>
          </p:nvGrpSpPr>
          <p:grpSpPr>
            <a:xfrm>
              <a:off x="4942196" y="4834569"/>
              <a:ext cx="833683" cy="833683"/>
              <a:chOff x="6196100" y="3061515"/>
              <a:chExt cx="833683" cy="833683"/>
            </a:xfrm>
          </p:grpSpPr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7753CAED-FA9D-3510-82CD-456355AA9457}"/>
                  </a:ext>
                </a:extLst>
              </p:cNvPr>
              <p:cNvSpPr/>
              <p:nvPr/>
            </p:nvSpPr>
            <p:spPr>
              <a:xfrm>
                <a:off x="6196100" y="3061515"/>
                <a:ext cx="833683" cy="833683"/>
              </a:xfrm>
              <a:prstGeom prst="ellipse">
                <a:avLst/>
              </a:prstGeom>
              <a:solidFill>
                <a:srgbClr val="54BB5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CF5759B8-5CF6-91A3-22F7-1D9DEA054FB5}"/>
                  </a:ext>
                </a:extLst>
              </p:cNvPr>
              <p:cNvSpPr/>
              <p:nvPr/>
            </p:nvSpPr>
            <p:spPr>
              <a:xfrm>
                <a:off x="6348501" y="3213916"/>
                <a:ext cx="530764" cy="528744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34F86FE-F291-E2E4-4C4B-BCA7AE932A51}"/>
                </a:ext>
              </a:extLst>
            </p:cNvPr>
            <p:cNvSpPr txBox="1"/>
            <p:nvPr/>
          </p:nvSpPr>
          <p:spPr>
            <a:xfrm>
              <a:off x="4956131" y="4989833"/>
              <a:ext cx="833682" cy="599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B144DE8-22FE-F08B-D22B-DF68E8FD523E}"/>
              </a:ext>
            </a:extLst>
          </p:cNvPr>
          <p:cNvGrpSpPr/>
          <p:nvPr/>
        </p:nvGrpSpPr>
        <p:grpSpPr>
          <a:xfrm>
            <a:off x="8383911" y="3395527"/>
            <a:ext cx="420451" cy="385173"/>
            <a:chOff x="4051894" y="4012572"/>
            <a:chExt cx="833683" cy="833683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EA0618E-EC6F-F65E-9886-DCA012A835B2}"/>
                </a:ext>
              </a:extLst>
            </p:cNvPr>
            <p:cNvGrpSpPr/>
            <p:nvPr/>
          </p:nvGrpSpPr>
          <p:grpSpPr>
            <a:xfrm>
              <a:off x="4051894" y="4012572"/>
              <a:ext cx="833683" cy="833683"/>
              <a:chOff x="6196100" y="3061516"/>
              <a:chExt cx="833683" cy="833683"/>
            </a:xfrm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28ED9393-7858-EB10-B6A5-85FD459992AF}"/>
                  </a:ext>
                </a:extLst>
              </p:cNvPr>
              <p:cNvSpPr/>
              <p:nvPr/>
            </p:nvSpPr>
            <p:spPr>
              <a:xfrm>
                <a:off x="6196100" y="3061516"/>
                <a:ext cx="833683" cy="833683"/>
              </a:xfrm>
              <a:prstGeom prst="ellipse">
                <a:avLst/>
              </a:prstGeom>
              <a:solidFill>
                <a:schemeClr val="accent3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01DD8BC9-687C-362B-A851-48AEA66847C3}"/>
                  </a:ext>
                </a:extLst>
              </p:cNvPr>
              <p:cNvSpPr/>
              <p:nvPr/>
            </p:nvSpPr>
            <p:spPr>
              <a:xfrm>
                <a:off x="6348501" y="3213916"/>
                <a:ext cx="530764" cy="528744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49A0B97-D176-4A00-10DB-9AC0B9CEF454}"/>
                </a:ext>
              </a:extLst>
            </p:cNvPr>
            <p:cNvSpPr txBox="1"/>
            <p:nvPr/>
          </p:nvSpPr>
          <p:spPr>
            <a:xfrm>
              <a:off x="4069831" y="4176463"/>
              <a:ext cx="811645" cy="599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4A02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B78A042-2E54-6775-883A-110B25BAE3A2}"/>
              </a:ext>
            </a:extLst>
          </p:cNvPr>
          <p:cNvGrpSpPr/>
          <p:nvPr/>
        </p:nvGrpSpPr>
        <p:grpSpPr>
          <a:xfrm>
            <a:off x="9837452" y="4511530"/>
            <a:ext cx="420451" cy="519840"/>
            <a:chOff x="7642407" y="4024062"/>
            <a:chExt cx="833683" cy="1125161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A27A54B3-E86A-93B8-D161-32DBA0DF2F39}"/>
                </a:ext>
              </a:extLst>
            </p:cNvPr>
            <p:cNvGrpSpPr/>
            <p:nvPr/>
          </p:nvGrpSpPr>
          <p:grpSpPr>
            <a:xfrm>
              <a:off x="7642407" y="4024062"/>
              <a:ext cx="833683" cy="833683"/>
              <a:chOff x="6196100" y="3061515"/>
              <a:chExt cx="833683" cy="833683"/>
            </a:xfrm>
          </p:grpSpPr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D2146596-2828-AD31-59DA-444E97474DDB}"/>
                  </a:ext>
                </a:extLst>
              </p:cNvPr>
              <p:cNvSpPr/>
              <p:nvPr/>
            </p:nvSpPr>
            <p:spPr>
              <a:xfrm>
                <a:off x="6196100" y="3061515"/>
                <a:ext cx="833683" cy="833683"/>
              </a:xfrm>
              <a:prstGeom prst="ellipse">
                <a:avLst/>
              </a:prstGeom>
              <a:solidFill>
                <a:schemeClr val="bg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4" name="Ellipse 63">
                <a:extLst>
                  <a:ext uri="{FF2B5EF4-FFF2-40B4-BE49-F238E27FC236}">
                    <a16:creationId xmlns:a16="http://schemas.microsoft.com/office/drawing/2014/main" id="{EFC2EF21-0CDF-3BFA-183A-6060106FD4C0}"/>
                  </a:ext>
                </a:extLst>
              </p:cNvPr>
              <p:cNvSpPr/>
              <p:nvPr/>
            </p:nvSpPr>
            <p:spPr>
              <a:xfrm>
                <a:off x="6348501" y="3213916"/>
                <a:ext cx="530764" cy="528744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C2CC8AF-9900-A192-318A-C6337A45D028}"/>
                </a:ext>
              </a:extLst>
            </p:cNvPr>
            <p:cNvSpPr txBox="1"/>
            <p:nvPr/>
          </p:nvSpPr>
          <p:spPr>
            <a:xfrm>
              <a:off x="7706719" y="4149978"/>
              <a:ext cx="732920" cy="99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62C3D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735FEF59-BD19-F7EC-7100-56E0C50497FF}"/>
              </a:ext>
            </a:extLst>
          </p:cNvPr>
          <p:cNvGrpSpPr/>
          <p:nvPr/>
        </p:nvGrpSpPr>
        <p:grpSpPr>
          <a:xfrm>
            <a:off x="8417361" y="4511529"/>
            <a:ext cx="420451" cy="385173"/>
            <a:chOff x="4051894" y="4012571"/>
            <a:chExt cx="833683" cy="833683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E37BFC4E-EBF4-A662-3182-348240C9FF5E}"/>
                </a:ext>
              </a:extLst>
            </p:cNvPr>
            <p:cNvGrpSpPr/>
            <p:nvPr/>
          </p:nvGrpSpPr>
          <p:grpSpPr>
            <a:xfrm>
              <a:off x="4051894" y="4012571"/>
              <a:ext cx="833683" cy="833683"/>
              <a:chOff x="6196100" y="3061515"/>
              <a:chExt cx="833683" cy="833683"/>
            </a:xfrm>
          </p:grpSpPr>
          <p:sp>
            <p:nvSpPr>
              <p:cNvPr id="68" name="Ellipse 67">
                <a:extLst>
                  <a:ext uri="{FF2B5EF4-FFF2-40B4-BE49-F238E27FC236}">
                    <a16:creationId xmlns:a16="http://schemas.microsoft.com/office/drawing/2014/main" id="{3B07F14D-6820-F91B-66E0-C0C80800D8ED}"/>
                  </a:ext>
                </a:extLst>
              </p:cNvPr>
              <p:cNvSpPr/>
              <p:nvPr/>
            </p:nvSpPr>
            <p:spPr>
              <a:xfrm>
                <a:off x="6196100" y="3061515"/>
                <a:ext cx="833683" cy="833683"/>
              </a:xfrm>
              <a:prstGeom prst="ellipse">
                <a:avLst/>
              </a:prstGeom>
              <a:solidFill>
                <a:srgbClr val="EB6DA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Ellipse 68">
                <a:extLst>
                  <a:ext uri="{FF2B5EF4-FFF2-40B4-BE49-F238E27FC236}">
                    <a16:creationId xmlns:a16="http://schemas.microsoft.com/office/drawing/2014/main" id="{5F248804-5C1F-BB72-6010-61CD3DE3560E}"/>
                  </a:ext>
                </a:extLst>
              </p:cNvPr>
              <p:cNvSpPr/>
              <p:nvPr/>
            </p:nvSpPr>
            <p:spPr>
              <a:xfrm>
                <a:off x="6348501" y="3213916"/>
                <a:ext cx="530764" cy="528744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EFE658B7-1386-F711-638D-7FDB2059863C}"/>
                </a:ext>
              </a:extLst>
            </p:cNvPr>
            <p:cNvSpPr txBox="1"/>
            <p:nvPr/>
          </p:nvSpPr>
          <p:spPr>
            <a:xfrm>
              <a:off x="4065842" y="4176464"/>
              <a:ext cx="797710" cy="599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EB6DA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04</a:t>
              </a:r>
            </a:p>
          </p:txBody>
        </p:sp>
      </p:grpSp>
      <p:pic>
        <p:nvPicPr>
          <p:cNvPr id="70" name="Image 69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2B441927-9077-AF41-3077-BE804950EE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195" y="3749892"/>
            <a:ext cx="1004002" cy="765472"/>
          </a:xfrm>
          <a:prstGeom prst="roundRect">
            <a:avLst>
              <a:gd name="adj" fmla="val 50000"/>
            </a:avLst>
          </a:prstGeom>
        </p:spPr>
      </p:pic>
      <p:sp>
        <p:nvSpPr>
          <p:cNvPr id="78" name="Espace réservé du texte 7">
            <a:extLst>
              <a:ext uri="{FF2B5EF4-FFF2-40B4-BE49-F238E27FC236}">
                <a16:creationId xmlns:a16="http://schemas.microsoft.com/office/drawing/2014/main" id="{098472EA-8791-94E3-AE74-C77FC162264F}"/>
              </a:ext>
            </a:extLst>
          </p:cNvPr>
          <p:cNvSpPr txBox="1">
            <a:spLocks/>
          </p:cNvSpPr>
          <p:nvPr/>
        </p:nvSpPr>
        <p:spPr>
          <a:xfrm>
            <a:off x="7212773" y="1409723"/>
            <a:ext cx="4236230" cy="33007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7030A0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268288"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 kumimoji="0" sz="1200" b="1" i="0" u="none" strike="noStrike" kern="1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defRPr>
            </a:lvl1pPr>
            <a:lvl2pPr marL="216000" indent="-21600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venir Book" panose="02000503020000020003" pitchFamily="2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18000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lang="fr-FR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800" kern="1200" dirty="0">
                <a:solidFill>
                  <a:schemeClr val="tx2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4pPr>
            <a:lvl5pPr marL="0" indent="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5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8" algn="l"/>
              </a:tabLst>
              <a:defRPr/>
            </a:pPr>
            <a:r>
              <a:rPr kumimoji="0" lang="fr-FR" sz="16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Times New Roman" panose="02020603050405020304" pitchFamily="18" charset="0"/>
              </a:rPr>
              <a:t>Les 4 leviers d’action du programme</a:t>
            </a:r>
          </a:p>
        </p:txBody>
      </p:sp>
      <p:sp>
        <p:nvSpPr>
          <p:cNvPr id="98" name="Google Shape;1310;p41">
            <a:extLst>
              <a:ext uri="{FF2B5EF4-FFF2-40B4-BE49-F238E27FC236}">
                <a16:creationId xmlns:a16="http://schemas.microsoft.com/office/drawing/2014/main" id="{D22E9A5D-784F-1D77-9A07-544B30F13F8D}"/>
              </a:ext>
            </a:extLst>
          </p:cNvPr>
          <p:cNvSpPr txBox="1"/>
          <p:nvPr/>
        </p:nvSpPr>
        <p:spPr>
          <a:xfrm>
            <a:off x="4053472" y="5478154"/>
            <a:ext cx="2336215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A07CB9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cas d'usage opérationnels</a:t>
            </a:r>
          </a:p>
        </p:txBody>
      </p:sp>
      <p:sp>
        <p:nvSpPr>
          <p:cNvPr id="99" name="Google Shape;1314;p41">
            <a:extLst>
              <a:ext uri="{FF2B5EF4-FFF2-40B4-BE49-F238E27FC236}">
                <a16:creationId xmlns:a16="http://schemas.microsoft.com/office/drawing/2014/main" id="{A6AC6DEE-5F3E-986B-7555-3DB5CDB81C3F}"/>
              </a:ext>
            </a:extLst>
          </p:cNvPr>
          <p:cNvSpPr txBox="1"/>
          <p:nvPr/>
        </p:nvSpPr>
        <p:spPr>
          <a:xfrm>
            <a:off x="1052261" y="5478154"/>
            <a:ext cx="2259333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A07CB9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100 000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premiers utilisateurs réguliers</a:t>
            </a:r>
          </a:p>
        </p:txBody>
      </p:sp>
      <p:sp>
        <p:nvSpPr>
          <p:cNvPr id="100" name="Google Shape;435;p23">
            <a:extLst>
              <a:ext uri="{FF2B5EF4-FFF2-40B4-BE49-F238E27FC236}">
                <a16:creationId xmlns:a16="http://schemas.microsoft.com/office/drawing/2014/main" id="{26D8F43F-2EC7-80C7-D392-BC170FA1C064}"/>
              </a:ext>
            </a:extLst>
          </p:cNvPr>
          <p:cNvSpPr/>
          <p:nvPr/>
        </p:nvSpPr>
        <p:spPr>
          <a:xfrm>
            <a:off x="436998" y="5584399"/>
            <a:ext cx="469424" cy="255511"/>
          </a:xfrm>
          <a:custGeom>
            <a:avLst/>
            <a:gdLst/>
            <a:ahLst/>
            <a:cxnLst/>
            <a:rect l="l" t="t" r="r" b="b"/>
            <a:pathLst>
              <a:path w="20301" h="11050" extrusionOk="0">
                <a:moveTo>
                  <a:pt x="0" y="0"/>
                </a:moveTo>
                <a:lnTo>
                  <a:pt x="4858" y="5525"/>
                </a:lnTo>
                <a:lnTo>
                  <a:pt x="0" y="11049"/>
                </a:lnTo>
                <a:lnTo>
                  <a:pt x="13907" y="11049"/>
                </a:lnTo>
                <a:lnTo>
                  <a:pt x="20301" y="5525"/>
                </a:lnTo>
                <a:lnTo>
                  <a:pt x="13907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01" name="Google Shape;435;p23">
            <a:extLst>
              <a:ext uri="{FF2B5EF4-FFF2-40B4-BE49-F238E27FC236}">
                <a16:creationId xmlns:a16="http://schemas.microsoft.com/office/drawing/2014/main" id="{732E8B38-BF33-6B83-0009-6E73E618CF77}"/>
              </a:ext>
            </a:extLst>
          </p:cNvPr>
          <p:cNvSpPr/>
          <p:nvPr/>
        </p:nvSpPr>
        <p:spPr>
          <a:xfrm>
            <a:off x="3457433" y="5584399"/>
            <a:ext cx="469424" cy="255511"/>
          </a:xfrm>
          <a:custGeom>
            <a:avLst/>
            <a:gdLst/>
            <a:ahLst/>
            <a:cxnLst/>
            <a:rect l="l" t="t" r="r" b="b"/>
            <a:pathLst>
              <a:path w="20301" h="11050" extrusionOk="0">
                <a:moveTo>
                  <a:pt x="0" y="0"/>
                </a:moveTo>
                <a:lnTo>
                  <a:pt x="4858" y="5525"/>
                </a:lnTo>
                <a:lnTo>
                  <a:pt x="0" y="11049"/>
                </a:lnTo>
                <a:lnTo>
                  <a:pt x="13907" y="11049"/>
                </a:lnTo>
                <a:lnTo>
                  <a:pt x="20301" y="5525"/>
                </a:lnTo>
                <a:lnTo>
                  <a:pt x="13907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02" name="Espace réservé du texte 7">
            <a:extLst>
              <a:ext uri="{FF2B5EF4-FFF2-40B4-BE49-F238E27FC236}">
                <a16:creationId xmlns:a16="http://schemas.microsoft.com/office/drawing/2014/main" id="{775C2CB9-1B67-E4A0-5459-575377908B0F}"/>
              </a:ext>
            </a:extLst>
          </p:cNvPr>
          <p:cNvSpPr txBox="1">
            <a:spLocks/>
          </p:cNvSpPr>
          <p:nvPr/>
        </p:nvSpPr>
        <p:spPr>
          <a:xfrm>
            <a:off x="270214" y="4772899"/>
            <a:ext cx="5610554" cy="514738"/>
          </a:xfrm>
          <a:prstGeom prst="rect">
            <a:avLst/>
          </a:prstGeom>
        </p:spPr>
        <p:txBody>
          <a:bodyPr wrap="square" lIns="0" tIns="144000" rIns="0" bIns="0" anchor="ctr">
            <a:spAutoFit/>
          </a:bodyPr>
          <a:lstStyle>
            <a:lvl1pPr marL="0" indent="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venir Book" panose="02000503020000020003" pitchFamily="2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18000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venir Book" panose="02000503020000020003" pitchFamily="2" charset="0"/>
              <a:buChar char="–"/>
              <a:defRPr lang="fr-FR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800" kern="1200" dirty="0">
                <a:solidFill>
                  <a:schemeClr val="tx2"/>
                </a:solidFill>
                <a:latin typeface="Avenir LT Std 65 Medium" panose="020B0803020203020204" pitchFamily="34" charset="0"/>
                <a:ea typeface="+mn-ea"/>
                <a:cs typeface="+mn-cs"/>
              </a:defRPr>
            </a:lvl4pPr>
            <a:lvl5pPr marL="0" indent="0" algn="l" defTabSz="914355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5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Territoires d’IA vise à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A07CB9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accélérer l'adoption de l'intelligence artificielle souveraine dans les collectivités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A07CB9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Triangle isocèle 103">
            <a:extLst>
              <a:ext uri="{FF2B5EF4-FFF2-40B4-BE49-F238E27FC236}">
                <a16:creationId xmlns:a16="http://schemas.microsoft.com/office/drawing/2014/main" id="{D7E4D672-FF76-E0E5-B7D6-458782CA6416}"/>
              </a:ext>
            </a:extLst>
          </p:cNvPr>
          <p:cNvSpPr/>
          <p:nvPr/>
        </p:nvSpPr>
        <p:spPr>
          <a:xfrm rot="10800000">
            <a:off x="1533500" y="4619500"/>
            <a:ext cx="2980832" cy="174561"/>
          </a:xfrm>
          <a:prstGeom prst="triangle">
            <a:avLst/>
          </a:prstGeom>
          <a:solidFill>
            <a:schemeClr val="accent6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632D364A-734C-E3AF-FB8A-BEDB2A04084E}"/>
              </a:ext>
            </a:extLst>
          </p:cNvPr>
          <p:cNvGrpSpPr/>
          <p:nvPr/>
        </p:nvGrpSpPr>
        <p:grpSpPr>
          <a:xfrm rot="16200000">
            <a:off x="1051177" y="3975389"/>
            <a:ext cx="461664" cy="414000"/>
            <a:chOff x="891349" y="1416888"/>
            <a:chExt cx="1487915" cy="1243555"/>
          </a:xfrm>
        </p:grpSpPr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94E55728-F345-BA76-D395-CDC6A77194BD}"/>
                </a:ext>
              </a:extLst>
            </p:cNvPr>
            <p:cNvSpPr/>
            <p:nvPr/>
          </p:nvSpPr>
          <p:spPr>
            <a:xfrm>
              <a:off x="891349" y="1416888"/>
              <a:ext cx="1487915" cy="1243555"/>
            </a:xfrm>
            <a:custGeom>
              <a:avLst/>
              <a:gdLst>
                <a:gd name="csX0" fmla="*/ 670601 w 1341202"/>
                <a:gd name="csY0" fmla="*/ 0 h 1120937"/>
                <a:gd name="csX1" fmla="*/ 1341202 w 1341202"/>
                <a:gd name="csY1" fmla="*/ 670601 h 1120937"/>
                <a:gd name="csX2" fmla="*/ 1226674 w 1341202"/>
                <a:gd name="csY2" fmla="*/ 1045541 h 1120937"/>
                <a:gd name="csX3" fmla="*/ 1164467 w 1341202"/>
                <a:gd name="csY3" fmla="*/ 1120937 h 1120937"/>
                <a:gd name="csX4" fmla="*/ 176735 w 1341202"/>
                <a:gd name="csY4" fmla="*/ 1120937 h 1120937"/>
                <a:gd name="csX5" fmla="*/ 114528 w 1341202"/>
                <a:gd name="csY5" fmla="*/ 1045541 h 1120937"/>
                <a:gd name="csX6" fmla="*/ 0 w 1341202"/>
                <a:gd name="csY6" fmla="*/ 670601 h 1120937"/>
                <a:gd name="csX7" fmla="*/ 670601 w 1341202"/>
                <a:gd name="csY7" fmla="*/ 0 h 1120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341202" h="1120937">
                  <a:moveTo>
                    <a:pt x="670601" y="0"/>
                  </a:moveTo>
                  <a:cubicBezTo>
                    <a:pt x="1040964" y="0"/>
                    <a:pt x="1341202" y="300238"/>
                    <a:pt x="1341202" y="670601"/>
                  </a:cubicBezTo>
                  <a:cubicBezTo>
                    <a:pt x="1341202" y="809487"/>
                    <a:pt x="1298981" y="938512"/>
                    <a:pt x="1226674" y="1045541"/>
                  </a:cubicBezTo>
                  <a:lnTo>
                    <a:pt x="1164467" y="1120937"/>
                  </a:lnTo>
                  <a:lnTo>
                    <a:pt x="176735" y="1120937"/>
                  </a:lnTo>
                  <a:lnTo>
                    <a:pt x="114528" y="1045541"/>
                  </a:lnTo>
                  <a:cubicBezTo>
                    <a:pt x="42221" y="938512"/>
                    <a:pt x="0" y="809487"/>
                    <a:pt x="0" y="670601"/>
                  </a:cubicBezTo>
                  <a:cubicBezTo>
                    <a:pt x="0" y="300238"/>
                    <a:pt x="300238" y="0"/>
                    <a:pt x="670601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4C036193-936F-3F33-2507-1FB4D1008D7A}"/>
                </a:ext>
              </a:extLst>
            </p:cNvPr>
            <p:cNvSpPr/>
            <p:nvPr/>
          </p:nvSpPr>
          <p:spPr>
            <a:xfrm>
              <a:off x="964705" y="1478197"/>
              <a:ext cx="1341202" cy="1120937"/>
            </a:xfrm>
            <a:custGeom>
              <a:avLst/>
              <a:gdLst>
                <a:gd name="csX0" fmla="*/ 670601 w 1341202"/>
                <a:gd name="csY0" fmla="*/ 0 h 1120937"/>
                <a:gd name="csX1" fmla="*/ 1341202 w 1341202"/>
                <a:gd name="csY1" fmla="*/ 670601 h 1120937"/>
                <a:gd name="csX2" fmla="*/ 1226674 w 1341202"/>
                <a:gd name="csY2" fmla="*/ 1045541 h 1120937"/>
                <a:gd name="csX3" fmla="*/ 1164467 w 1341202"/>
                <a:gd name="csY3" fmla="*/ 1120937 h 1120937"/>
                <a:gd name="csX4" fmla="*/ 176735 w 1341202"/>
                <a:gd name="csY4" fmla="*/ 1120937 h 1120937"/>
                <a:gd name="csX5" fmla="*/ 114528 w 1341202"/>
                <a:gd name="csY5" fmla="*/ 1045541 h 1120937"/>
                <a:gd name="csX6" fmla="*/ 0 w 1341202"/>
                <a:gd name="csY6" fmla="*/ 670601 h 1120937"/>
                <a:gd name="csX7" fmla="*/ 670601 w 1341202"/>
                <a:gd name="csY7" fmla="*/ 0 h 1120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341202" h="1120937">
                  <a:moveTo>
                    <a:pt x="670601" y="0"/>
                  </a:moveTo>
                  <a:cubicBezTo>
                    <a:pt x="1040964" y="0"/>
                    <a:pt x="1341202" y="300238"/>
                    <a:pt x="1341202" y="670601"/>
                  </a:cubicBezTo>
                  <a:cubicBezTo>
                    <a:pt x="1341202" y="809487"/>
                    <a:pt x="1298981" y="938512"/>
                    <a:pt x="1226674" y="1045541"/>
                  </a:cubicBezTo>
                  <a:lnTo>
                    <a:pt x="1164467" y="1120937"/>
                  </a:lnTo>
                  <a:lnTo>
                    <a:pt x="176735" y="1120937"/>
                  </a:lnTo>
                  <a:lnTo>
                    <a:pt x="114528" y="1045541"/>
                  </a:lnTo>
                  <a:cubicBezTo>
                    <a:pt x="42221" y="938512"/>
                    <a:pt x="0" y="809487"/>
                    <a:pt x="0" y="670601"/>
                  </a:cubicBezTo>
                  <a:cubicBezTo>
                    <a:pt x="0" y="300238"/>
                    <a:pt x="300238" y="0"/>
                    <a:pt x="670601" y="0"/>
                  </a:cubicBezTo>
                  <a:close/>
                </a:path>
              </a:pathLst>
            </a:custGeom>
            <a:solidFill>
              <a:schemeClr val="bg2"/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15" name="Image 114">
              <a:extLst>
                <a:ext uri="{FF2B5EF4-FFF2-40B4-BE49-F238E27FC236}">
                  <a16:creationId xmlns:a16="http://schemas.microsoft.com/office/drawing/2014/main" id="{359B5DC3-99C6-ED0C-3C28-5F05C299C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981" y="1630678"/>
              <a:ext cx="882650" cy="882650"/>
            </a:xfrm>
            <a:prstGeom prst="rect">
              <a:avLst/>
            </a:prstGeom>
          </p:spPr>
        </p:pic>
      </p:grpSp>
      <p:sp>
        <p:nvSpPr>
          <p:cNvPr id="116" name="ZoneTexte 115">
            <a:extLst>
              <a:ext uri="{FF2B5EF4-FFF2-40B4-BE49-F238E27FC236}">
                <a16:creationId xmlns:a16="http://schemas.microsoft.com/office/drawing/2014/main" id="{5A524C95-A4FE-5700-B335-FFBB981BC1D4}"/>
              </a:ext>
            </a:extLst>
          </p:cNvPr>
          <p:cNvSpPr txBox="1"/>
          <p:nvPr/>
        </p:nvSpPr>
        <p:spPr>
          <a:xfrm>
            <a:off x="1468270" y="3991435"/>
            <a:ext cx="703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62%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4507DE4B-2CD9-8320-0DCA-E9F67C6BAD6F}"/>
              </a:ext>
            </a:extLst>
          </p:cNvPr>
          <p:cNvSpPr txBox="1"/>
          <p:nvPr/>
        </p:nvSpPr>
        <p:spPr>
          <a:xfrm>
            <a:off x="2151343" y="3953825"/>
            <a:ext cx="3099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 collectivités estiment bien prendre en compte les enjeux de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souveraineté</a:t>
            </a:r>
          </a:p>
        </p:txBody>
      </p:sp>
      <p:grpSp>
        <p:nvGrpSpPr>
          <p:cNvPr id="119" name="Groupe 118">
            <a:extLst>
              <a:ext uri="{FF2B5EF4-FFF2-40B4-BE49-F238E27FC236}">
                <a16:creationId xmlns:a16="http://schemas.microsoft.com/office/drawing/2014/main" id="{E8EBD799-D139-C814-0797-FC11A713EF58}"/>
              </a:ext>
            </a:extLst>
          </p:cNvPr>
          <p:cNvGrpSpPr/>
          <p:nvPr/>
        </p:nvGrpSpPr>
        <p:grpSpPr>
          <a:xfrm>
            <a:off x="462048" y="3403546"/>
            <a:ext cx="534105" cy="412958"/>
            <a:chOff x="891349" y="1416888"/>
            <a:chExt cx="1487915" cy="1243555"/>
          </a:xfrm>
        </p:grpSpPr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DA80D50A-349E-A03E-42E4-CAE20D099678}"/>
                </a:ext>
              </a:extLst>
            </p:cNvPr>
            <p:cNvSpPr/>
            <p:nvPr/>
          </p:nvSpPr>
          <p:spPr>
            <a:xfrm>
              <a:off x="891349" y="1416888"/>
              <a:ext cx="1487915" cy="1243555"/>
            </a:xfrm>
            <a:custGeom>
              <a:avLst/>
              <a:gdLst>
                <a:gd name="csX0" fmla="*/ 670601 w 1341202"/>
                <a:gd name="csY0" fmla="*/ 0 h 1120937"/>
                <a:gd name="csX1" fmla="*/ 1341202 w 1341202"/>
                <a:gd name="csY1" fmla="*/ 670601 h 1120937"/>
                <a:gd name="csX2" fmla="*/ 1226674 w 1341202"/>
                <a:gd name="csY2" fmla="*/ 1045541 h 1120937"/>
                <a:gd name="csX3" fmla="*/ 1164467 w 1341202"/>
                <a:gd name="csY3" fmla="*/ 1120937 h 1120937"/>
                <a:gd name="csX4" fmla="*/ 176735 w 1341202"/>
                <a:gd name="csY4" fmla="*/ 1120937 h 1120937"/>
                <a:gd name="csX5" fmla="*/ 114528 w 1341202"/>
                <a:gd name="csY5" fmla="*/ 1045541 h 1120937"/>
                <a:gd name="csX6" fmla="*/ 0 w 1341202"/>
                <a:gd name="csY6" fmla="*/ 670601 h 1120937"/>
                <a:gd name="csX7" fmla="*/ 670601 w 1341202"/>
                <a:gd name="csY7" fmla="*/ 0 h 1120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341202" h="1120937">
                  <a:moveTo>
                    <a:pt x="670601" y="0"/>
                  </a:moveTo>
                  <a:cubicBezTo>
                    <a:pt x="1040964" y="0"/>
                    <a:pt x="1341202" y="300238"/>
                    <a:pt x="1341202" y="670601"/>
                  </a:cubicBezTo>
                  <a:cubicBezTo>
                    <a:pt x="1341202" y="809487"/>
                    <a:pt x="1298981" y="938512"/>
                    <a:pt x="1226674" y="1045541"/>
                  </a:cubicBezTo>
                  <a:lnTo>
                    <a:pt x="1164467" y="1120937"/>
                  </a:lnTo>
                  <a:lnTo>
                    <a:pt x="176735" y="1120937"/>
                  </a:lnTo>
                  <a:lnTo>
                    <a:pt x="114528" y="1045541"/>
                  </a:lnTo>
                  <a:cubicBezTo>
                    <a:pt x="42221" y="938512"/>
                    <a:pt x="0" y="809487"/>
                    <a:pt x="0" y="670601"/>
                  </a:cubicBezTo>
                  <a:cubicBezTo>
                    <a:pt x="0" y="300238"/>
                    <a:pt x="300238" y="0"/>
                    <a:pt x="670601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B5D4A550-247B-7A45-B688-3AA81A42AF1C}"/>
                </a:ext>
              </a:extLst>
            </p:cNvPr>
            <p:cNvSpPr/>
            <p:nvPr/>
          </p:nvSpPr>
          <p:spPr>
            <a:xfrm>
              <a:off x="964705" y="1478197"/>
              <a:ext cx="1341202" cy="1120937"/>
            </a:xfrm>
            <a:custGeom>
              <a:avLst/>
              <a:gdLst>
                <a:gd name="csX0" fmla="*/ 670601 w 1341202"/>
                <a:gd name="csY0" fmla="*/ 0 h 1120937"/>
                <a:gd name="csX1" fmla="*/ 1341202 w 1341202"/>
                <a:gd name="csY1" fmla="*/ 670601 h 1120937"/>
                <a:gd name="csX2" fmla="*/ 1226674 w 1341202"/>
                <a:gd name="csY2" fmla="*/ 1045541 h 1120937"/>
                <a:gd name="csX3" fmla="*/ 1164467 w 1341202"/>
                <a:gd name="csY3" fmla="*/ 1120937 h 1120937"/>
                <a:gd name="csX4" fmla="*/ 176735 w 1341202"/>
                <a:gd name="csY4" fmla="*/ 1120937 h 1120937"/>
                <a:gd name="csX5" fmla="*/ 114528 w 1341202"/>
                <a:gd name="csY5" fmla="*/ 1045541 h 1120937"/>
                <a:gd name="csX6" fmla="*/ 0 w 1341202"/>
                <a:gd name="csY6" fmla="*/ 670601 h 1120937"/>
                <a:gd name="csX7" fmla="*/ 670601 w 1341202"/>
                <a:gd name="csY7" fmla="*/ 0 h 1120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341202" h="1120937">
                  <a:moveTo>
                    <a:pt x="670601" y="0"/>
                  </a:moveTo>
                  <a:cubicBezTo>
                    <a:pt x="1040964" y="0"/>
                    <a:pt x="1341202" y="300238"/>
                    <a:pt x="1341202" y="670601"/>
                  </a:cubicBezTo>
                  <a:cubicBezTo>
                    <a:pt x="1341202" y="809487"/>
                    <a:pt x="1298981" y="938512"/>
                    <a:pt x="1226674" y="1045541"/>
                  </a:cubicBezTo>
                  <a:lnTo>
                    <a:pt x="1164467" y="1120937"/>
                  </a:lnTo>
                  <a:lnTo>
                    <a:pt x="176735" y="1120937"/>
                  </a:lnTo>
                  <a:lnTo>
                    <a:pt x="114528" y="1045541"/>
                  </a:lnTo>
                  <a:cubicBezTo>
                    <a:pt x="42221" y="938512"/>
                    <a:pt x="0" y="809487"/>
                    <a:pt x="0" y="670601"/>
                  </a:cubicBezTo>
                  <a:cubicBezTo>
                    <a:pt x="0" y="300238"/>
                    <a:pt x="300238" y="0"/>
                    <a:pt x="670601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22" name="Image 121">
              <a:extLst>
                <a:ext uri="{FF2B5EF4-FFF2-40B4-BE49-F238E27FC236}">
                  <a16:creationId xmlns:a16="http://schemas.microsoft.com/office/drawing/2014/main" id="{04311615-A306-26E2-076E-82A5C9C55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981" y="1630678"/>
              <a:ext cx="882650" cy="882650"/>
            </a:xfrm>
            <a:prstGeom prst="rect">
              <a:avLst/>
            </a:prstGeom>
          </p:spPr>
        </p:pic>
      </p:grpSp>
      <p:sp>
        <p:nvSpPr>
          <p:cNvPr id="124" name="ZoneTexte 123">
            <a:extLst>
              <a:ext uri="{FF2B5EF4-FFF2-40B4-BE49-F238E27FC236}">
                <a16:creationId xmlns:a16="http://schemas.microsoft.com/office/drawing/2014/main" id="{4EFA2FD1-64AA-0CF5-43DA-6D3AF46660A0}"/>
              </a:ext>
            </a:extLst>
          </p:cNvPr>
          <p:cNvSpPr txBox="1"/>
          <p:nvPr/>
        </p:nvSpPr>
        <p:spPr>
          <a:xfrm>
            <a:off x="1027995" y="3391070"/>
            <a:ext cx="703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77%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1ED096B8-D48B-E92F-3D99-2EC7F851610B}"/>
              </a:ext>
            </a:extLst>
          </p:cNvPr>
          <p:cNvSpPr txBox="1"/>
          <p:nvPr/>
        </p:nvSpPr>
        <p:spPr>
          <a:xfrm>
            <a:off x="1763648" y="3392930"/>
            <a:ext cx="3364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 collectivités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ont déjà engagé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projet d’IA en 2025 ou s’apprêtent à le faire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62C3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6" name="Titre 4">
            <a:extLst>
              <a:ext uri="{FF2B5EF4-FFF2-40B4-BE49-F238E27FC236}">
                <a16:creationId xmlns:a16="http://schemas.microsoft.com/office/drawing/2014/main" id="{3133C0F6-5FC0-EAC9-6E7C-E87A118F9A13}"/>
              </a:ext>
            </a:extLst>
          </p:cNvPr>
          <p:cNvSpPr txBox="1">
            <a:spLocks/>
          </p:cNvSpPr>
          <p:nvPr/>
        </p:nvSpPr>
        <p:spPr>
          <a:xfrm>
            <a:off x="346152" y="2991437"/>
            <a:ext cx="4860000" cy="2880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Autofit/>
          </a:bodyPr>
          <a:lstStyle>
            <a:lvl1pPr algn="l" defTabSz="9584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584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L’IA dans les collectivités : une dynamique engagée à structurer </a:t>
            </a:r>
          </a:p>
        </p:txBody>
      </p:sp>
    </p:spTree>
    <p:extLst>
      <p:ext uri="{BB962C8B-B14F-4D97-AF65-F5344CB8AC3E}">
        <p14:creationId xmlns:p14="http://schemas.microsoft.com/office/powerpoint/2010/main" val="2441029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B3C7E-FE95-A9A1-9F92-D8551D4A7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e 57">
            <a:extLst>
              <a:ext uri="{FF2B5EF4-FFF2-40B4-BE49-F238E27FC236}">
                <a16:creationId xmlns:a16="http://schemas.microsoft.com/office/drawing/2014/main" id="{9ECA144A-4B67-65D0-F1B6-13502FBCB501}"/>
              </a:ext>
            </a:extLst>
          </p:cNvPr>
          <p:cNvGrpSpPr/>
          <p:nvPr/>
        </p:nvGrpSpPr>
        <p:grpSpPr>
          <a:xfrm>
            <a:off x="11081176" y="390834"/>
            <a:ext cx="1279866" cy="1279914"/>
            <a:chOff x="4223435" y="3508625"/>
            <a:chExt cx="4009129" cy="4009277"/>
          </a:xfrm>
        </p:grpSpPr>
        <p:sp>
          <p:nvSpPr>
            <p:cNvPr id="54" name="Arc partiel 53">
              <a:extLst>
                <a:ext uri="{FF2B5EF4-FFF2-40B4-BE49-F238E27FC236}">
                  <a16:creationId xmlns:a16="http://schemas.microsoft.com/office/drawing/2014/main" id="{64BFEF65-DA8E-5194-3F57-566CD5F42171}"/>
                </a:ext>
              </a:extLst>
            </p:cNvPr>
            <p:cNvSpPr/>
            <p:nvPr/>
          </p:nvSpPr>
          <p:spPr>
            <a:xfrm>
              <a:off x="5193564" y="4478829"/>
              <a:ext cx="2068871" cy="2068870"/>
            </a:xfrm>
            <a:prstGeom prst="pie">
              <a:avLst>
                <a:gd name="adj1" fmla="val 10750793"/>
                <a:gd name="adj2" fmla="val 43456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Arc plein 14">
              <a:extLst>
                <a:ext uri="{FF2B5EF4-FFF2-40B4-BE49-F238E27FC236}">
                  <a16:creationId xmlns:a16="http://schemas.microsoft.com/office/drawing/2014/main" id="{FCB4B1BC-0A63-69FE-42EC-4E32475AA6CB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0809306"/>
                <a:gd name="adj2" fmla="val 21554642"/>
                <a:gd name="adj3" fmla="val 13860"/>
              </a:avLst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50000">
                  <a:schemeClr val="bg2">
                    <a:shade val="675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Arc plein 15">
              <a:extLst>
                <a:ext uri="{FF2B5EF4-FFF2-40B4-BE49-F238E27FC236}">
                  <a16:creationId xmlns:a16="http://schemas.microsoft.com/office/drawing/2014/main" id="{6B149F32-CBBD-1040-5C4A-5E45EEBF514C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4488049"/>
                <a:gd name="adj2" fmla="val 21554642"/>
                <a:gd name="adj3" fmla="val 1386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Arc plein 28">
              <a:extLst>
                <a:ext uri="{FF2B5EF4-FFF2-40B4-BE49-F238E27FC236}">
                  <a16:creationId xmlns:a16="http://schemas.microsoft.com/office/drawing/2014/main" id="{9B669513-3E41-91E0-E619-61B4E474B609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7958096"/>
                <a:gd name="adj2" fmla="val 21554642"/>
                <a:gd name="adj3" fmla="val 13860"/>
              </a:avLst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62942BC5-54DE-1776-48D1-26225B5B9F73}"/>
                </a:ext>
              </a:extLst>
            </p:cNvPr>
            <p:cNvSpPr txBox="1"/>
            <p:nvPr/>
          </p:nvSpPr>
          <p:spPr>
            <a:xfrm>
              <a:off x="5958586" y="4626913"/>
              <a:ext cx="588382" cy="385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5B52466-A6C1-81C1-011A-2F788836C8E6}"/>
              </a:ext>
            </a:extLst>
          </p:cNvPr>
          <p:cNvGrpSpPr/>
          <p:nvPr/>
        </p:nvGrpSpPr>
        <p:grpSpPr>
          <a:xfrm>
            <a:off x="0" y="1110379"/>
            <a:ext cx="12779375" cy="5311079"/>
            <a:chOff x="0" y="1110379"/>
            <a:chExt cx="12779375" cy="53110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28AC349-D9F1-5594-2468-2479AE618DDD}"/>
                </a:ext>
              </a:extLst>
            </p:cNvPr>
            <p:cNvSpPr/>
            <p:nvPr/>
          </p:nvSpPr>
          <p:spPr>
            <a:xfrm>
              <a:off x="0" y="3719494"/>
              <a:ext cx="12779375" cy="27019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0">
                  <a:scrgbClr r="0" g="0" b="0"/>
                </a:gs>
                <a:gs pos="0">
                  <a:scrgbClr r="0" g="0" b="0"/>
                </a:gs>
                <a:gs pos="0">
                  <a:srgbClr val="A8A8A8"/>
                </a:gs>
                <a:gs pos="0">
                  <a:srgbClr val="BDBDBD"/>
                </a:gs>
                <a:gs pos="0">
                  <a:srgbClr val="F9F9F9"/>
                </a:gs>
                <a:gs pos="100000">
                  <a:schemeClr val="bg1"/>
                </a:gs>
              </a:gsLst>
              <a:lin ang="54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64B6B85-9055-E321-44B4-66AA19E2372D}"/>
                </a:ext>
              </a:extLst>
            </p:cNvPr>
            <p:cNvSpPr/>
            <p:nvPr/>
          </p:nvSpPr>
          <p:spPr>
            <a:xfrm>
              <a:off x="0" y="1110379"/>
              <a:ext cx="12779375" cy="2606734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0">
                  <a:scrgbClr r="0" g="0" b="0"/>
                </a:gs>
                <a:gs pos="0">
                  <a:scrgbClr r="0" g="0" b="0"/>
                </a:gs>
                <a:gs pos="0">
                  <a:srgbClr val="A8A8A8"/>
                </a:gs>
                <a:gs pos="0">
                  <a:srgbClr val="BDBDBD"/>
                </a:gs>
                <a:gs pos="0">
                  <a:schemeClr val="bg2"/>
                </a:gs>
                <a:gs pos="100000">
                  <a:srgbClr val="88D1E0"/>
                </a:gs>
              </a:gsLst>
              <a:lin ang="54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0E170C2F-6FCD-5FF3-ED76-3933F92F72A0}"/>
              </a:ext>
            </a:extLst>
          </p:cNvPr>
          <p:cNvSpPr/>
          <p:nvPr/>
        </p:nvSpPr>
        <p:spPr>
          <a:xfrm>
            <a:off x="237052" y="3036236"/>
            <a:ext cx="2287401" cy="320400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itre 4">
            <a:extLst>
              <a:ext uri="{FF2B5EF4-FFF2-40B4-BE49-F238E27FC236}">
                <a16:creationId xmlns:a16="http://schemas.microsoft.com/office/drawing/2014/main" id="{E2728AFA-97CF-2F85-04B8-228D59A8C101}"/>
              </a:ext>
            </a:extLst>
          </p:cNvPr>
          <p:cNvSpPr txBox="1">
            <a:spLocks/>
          </p:cNvSpPr>
          <p:nvPr/>
        </p:nvSpPr>
        <p:spPr>
          <a:xfrm>
            <a:off x="346152" y="464969"/>
            <a:ext cx="12087072" cy="468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584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584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Accompagner le développement de projets IA 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5B73098-4C35-165A-F188-A97FEA30D971}"/>
              </a:ext>
            </a:extLst>
          </p:cNvPr>
          <p:cNvCxnSpPr>
            <a:cxnSpLocks/>
          </p:cNvCxnSpPr>
          <p:nvPr/>
        </p:nvCxnSpPr>
        <p:spPr>
          <a:xfrm>
            <a:off x="520497" y="3760391"/>
            <a:ext cx="1827202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E20BB6B-CABA-0E50-F4F6-1AF343F441F1}"/>
              </a:ext>
            </a:extLst>
          </p:cNvPr>
          <p:cNvSpPr/>
          <p:nvPr/>
        </p:nvSpPr>
        <p:spPr>
          <a:xfrm>
            <a:off x="2631144" y="3036236"/>
            <a:ext cx="4041117" cy="320400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E484068-2D8B-3310-ED6E-337F1E4CE465}"/>
              </a:ext>
            </a:extLst>
          </p:cNvPr>
          <p:cNvCxnSpPr>
            <a:cxnSpLocks/>
          </p:cNvCxnSpPr>
          <p:nvPr/>
        </p:nvCxnSpPr>
        <p:spPr>
          <a:xfrm>
            <a:off x="2841226" y="3719749"/>
            <a:ext cx="354618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F3E376-3874-A85D-9C6F-FB50B7C51B17}"/>
              </a:ext>
            </a:extLst>
          </p:cNvPr>
          <p:cNvSpPr/>
          <p:nvPr/>
        </p:nvSpPr>
        <p:spPr>
          <a:xfrm>
            <a:off x="6804415" y="3036236"/>
            <a:ext cx="5698159" cy="320400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1D40FBA-DBC0-22EC-AC8B-64CFC91C9A81}"/>
              </a:ext>
            </a:extLst>
          </p:cNvPr>
          <p:cNvCxnSpPr>
            <a:cxnSpLocks/>
          </p:cNvCxnSpPr>
          <p:nvPr/>
        </p:nvCxnSpPr>
        <p:spPr>
          <a:xfrm>
            <a:off x="7307547" y="3719749"/>
            <a:ext cx="4900751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FB880207-D913-D6B1-5AB9-B6998723508A}"/>
              </a:ext>
            </a:extLst>
          </p:cNvPr>
          <p:cNvSpPr txBox="1"/>
          <p:nvPr/>
        </p:nvSpPr>
        <p:spPr>
          <a:xfrm>
            <a:off x="1767185" y="1596254"/>
            <a:ext cx="36951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appui par des experts pour faire émerger, structurer et piloter des projets autour de l’IA souveraine.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B53EC36-12B8-C4C7-A59D-73DF267FD621}"/>
              </a:ext>
            </a:extLst>
          </p:cNvPr>
          <p:cNvSpPr/>
          <p:nvPr/>
        </p:nvSpPr>
        <p:spPr>
          <a:xfrm>
            <a:off x="6821449" y="1344601"/>
            <a:ext cx="5217542" cy="1512000"/>
          </a:xfrm>
          <a:prstGeom prst="roundRect">
            <a:avLst>
              <a:gd name="adj" fmla="val 6086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440F303-4AD5-ABD8-C8A7-14BDEA36B400}"/>
              </a:ext>
            </a:extLst>
          </p:cNvPr>
          <p:cNvSpPr/>
          <p:nvPr/>
        </p:nvSpPr>
        <p:spPr>
          <a:xfrm>
            <a:off x="6290890" y="1346826"/>
            <a:ext cx="36000" cy="151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8F48CA0A-CE18-9480-AC14-BD510C67B5E8}"/>
              </a:ext>
            </a:extLst>
          </p:cNvPr>
          <p:cNvGrpSpPr/>
          <p:nvPr/>
        </p:nvGrpSpPr>
        <p:grpSpPr>
          <a:xfrm>
            <a:off x="423894" y="1491366"/>
            <a:ext cx="1112313" cy="1112313"/>
            <a:chOff x="423894" y="1413026"/>
            <a:chExt cx="1190653" cy="1190653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1F7D3E4-552F-79B6-C126-C87B22937BEF}"/>
                </a:ext>
              </a:extLst>
            </p:cNvPr>
            <p:cNvSpPr/>
            <p:nvPr/>
          </p:nvSpPr>
          <p:spPr>
            <a:xfrm>
              <a:off x="481596" y="1470728"/>
              <a:ext cx="1075249" cy="10752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900C282-ACC2-C655-02C3-FCAD4B677FAB}"/>
                </a:ext>
              </a:extLst>
            </p:cNvPr>
            <p:cNvSpPr/>
            <p:nvPr/>
          </p:nvSpPr>
          <p:spPr>
            <a:xfrm>
              <a:off x="423894" y="1413026"/>
              <a:ext cx="1190653" cy="1190653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488505E3-5D94-D0A7-E6C4-F69E82562BF2}"/>
              </a:ext>
            </a:extLst>
          </p:cNvPr>
          <p:cNvSpPr txBox="1"/>
          <p:nvPr/>
        </p:nvSpPr>
        <p:spPr>
          <a:xfrm>
            <a:off x="7630226" y="3222291"/>
            <a:ext cx="3890270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NATURE DES ACCOMPAGNEMENTS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57FB984-704B-B49D-70E6-7FE8C66DEDFD}"/>
              </a:ext>
            </a:extLst>
          </p:cNvPr>
          <p:cNvSpPr txBox="1"/>
          <p:nvPr/>
        </p:nvSpPr>
        <p:spPr>
          <a:xfrm>
            <a:off x="727477" y="3222291"/>
            <a:ext cx="2113749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BÉNÉFICIAIRES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62C3D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078832C-1DB9-C8C2-97E4-476D9280D9FA}"/>
              </a:ext>
            </a:extLst>
          </p:cNvPr>
          <p:cNvSpPr txBox="1"/>
          <p:nvPr/>
        </p:nvSpPr>
        <p:spPr>
          <a:xfrm>
            <a:off x="3599341" y="3222291"/>
            <a:ext cx="1681770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MODALITÉS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FD3BCAF-E9BE-6198-9DAD-77F4ECD03B08}"/>
              </a:ext>
            </a:extLst>
          </p:cNvPr>
          <p:cNvSpPr txBox="1"/>
          <p:nvPr/>
        </p:nvSpPr>
        <p:spPr>
          <a:xfrm>
            <a:off x="372786" y="3944715"/>
            <a:ext cx="197491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L’ensemble des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collectivités territoriales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intercommunalités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opérateurs des collectivités (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syndicat mixte, EPL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…)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B7B7B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ZoneTexte 51">
            <a:extLst>
              <a:ext uri="{FF2B5EF4-FFF2-40B4-BE49-F238E27FC236}">
                <a16:creationId xmlns:a16="http://schemas.microsoft.com/office/drawing/2014/main" id="{BF6A7B82-DE9C-988F-95A4-A8DFB7BB478A}"/>
              </a:ext>
            </a:extLst>
          </p:cNvPr>
          <p:cNvSpPr txBox="1"/>
          <p:nvPr/>
        </p:nvSpPr>
        <p:spPr>
          <a:xfrm>
            <a:off x="6918540" y="1342220"/>
            <a:ext cx="5145542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offre multiple, adaptée à tous les niveaux d’intégration des sujets IA :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Définition du besoin, feuille de route et cadrage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Audit flash et identification de solutions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Audits et recommandations de plans de sorties de la dépendance numérique lié à des solutions 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Suivi de la mise en œuvre et appui opérationnel</a:t>
            </a:r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62C3D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31E3C18-EE11-C40E-0286-7065E4CFA335}"/>
              </a:ext>
            </a:extLst>
          </p:cNvPr>
          <p:cNvSpPr txBox="1"/>
          <p:nvPr/>
        </p:nvSpPr>
        <p:spPr>
          <a:xfrm>
            <a:off x="2841226" y="3835896"/>
            <a:ext cx="3831034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Offre d’ingénierie mobilisable pendant toute la durée du programme avec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 interventions possibles :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Soit en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mobilisant des experts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pour accompagner les expérimentations ou mener les études amont aux projets (Aide à la qualification des besoins, appui à rédaction de CCTP)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Soit par le biais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du cofinancement d'études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réalisées par un cabinet extérieur dans la limite de 50% du montant TTC de l’étude (80% en Outre-mer)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fr-FR" sz="1200" dirty="0">
                <a:solidFill>
                  <a:srgbClr val="85746D"/>
                </a:solidFill>
                <a:latin typeface="Arial" panose="020B0604020202020204"/>
              </a:rPr>
              <a:t>Pour qualifier le besoin, </a:t>
            </a:r>
            <a:r>
              <a:rPr lang="fr-FR" sz="1200" dirty="0">
                <a:solidFill>
                  <a:srgbClr val="85746D"/>
                </a:solidFill>
                <a:latin typeface="Arial" panose="020B0604020202020204"/>
                <a:hlinkClick r:id="rId3"/>
              </a:rPr>
              <a:t>un formulaire est disponible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8574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2" name="Graphic 11" descr="Presse-papiers vérifié avec un remplissage uni">
            <a:extLst>
              <a:ext uri="{FF2B5EF4-FFF2-40B4-BE49-F238E27FC236}">
                <a16:creationId xmlns:a16="http://schemas.microsoft.com/office/drawing/2014/main" id="{22D67B5C-0D4B-078C-A391-2B015E6A5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14898" y="3184068"/>
            <a:ext cx="416306" cy="416306"/>
          </a:xfrm>
          <a:prstGeom prst="rect">
            <a:avLst/>
          </a:prstGeom>
        </p:spPr>
      </p:pic>
      <p:pic>
        <p:nvPicPr>
          <p:cNvPr id="34" name="Graphic 33" descr="Gears outline">
            <a:extLst>
              <a:ext uri="{FF2B5EF4-FFF2-40B4-BE49-F238E27FC236}">
                <a16:creationId xmlns:a16="http://schemas.microsoft.com/office/drawing/2014/main" id="{836BB0F7-1D30-413D-0D1F-AC08D99123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27860" y="3184068"/>
            <a:ext cx="416306" cy="416306"/>
          </a:xfrm>
          <a:prstGeom prst="rect">
            <a:avLst/>
          </a:prstGeom>
        </p:spPr>
      </p:pic>
      <p:pic>
        <p:nvPicPr>
          <p:cNvPr id="36" name="Graphic 35" descr="Target outline">
            <a:extLst>
              <a:ext uri="{FF2B5EF4-FFF2-40B4-BE49-F238E27FC236}">
                <a16:creationId xmlns:a16="http://schemas.microsoft.com/office/drawing/2014/main" id="{3DD8DE64-0000-C0B4-D10B-337BE7945D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5519" y="3184068"/>
            <a:ext cx="416306" cy="416306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1BC300E8-A3D5-FCAF-9A1E-AEB3DCDE4450}"/>
              </a:ext>
            </a:extLst>
          </p:cNvPr>
          <p:cNvSpPr txBox="1"/>
          <p:nvPr/>
        </p:nvSpPr>
        <p:spPr>
          <a:xfrm>
            <a:off x="6821449" y="3805357"/>
            <a:ext cx="5681125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Accompagnement à la définition de stratégies IA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élaboration de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feuilles de route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de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plans d’actions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réalisation de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benchmarks,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accompagnement aux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stratégies de sorties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 solutions non-souveraines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8574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Études flash, études de faisabilité de projets IA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appui à leur 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expérimentation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leur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mise en œuvre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aide à la décision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Conseil en matière de gestion et exploitation des données territoriales via l’IA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diagnostics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data, open data, aide à la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mise en œuvre de cas d’usage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stratégies de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gouvernance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appui au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choix d’outils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Accompagnement méthodologique à la mise en place de projets innovants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appui à l’expérimentation et à la structuration d’IA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Factory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locales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Réalisation d’audits des dépendances numériques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élaboration de plans de sortie associés, d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iagnostic, recommandations, trajectoires de souveraineté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8574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C4083A-E935-9EE2-B2D1-D797A91BD424}"/>
              </a:ext>
            </a:extLst>
          </p:cNvPr>
          <p:cNvSpPr txBox="1"/>
          <p:nvPr/>
        </p:nvSpPr>
        <p:spPr>
          <a:xfrm>
            <a:off x="11415558" y="649024"/>
            <a:ext cx="588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03</a:t>
            </a:r>
          </a:p>
        </p:txBody>
      </p:sp>
      <p:sp>
        <p:nvSpPr>
          <p:cNvPr id="28" name="Espace réservé du numéro de diapositive 27">
            <a:extLst>
              <a:ext uri="{FF2B5EF4-FFF2-40B4-BE49-F238E27FC236}">
                <a16:creationId xmlns:a16="http://schemas.microsoft.com/office/drawing/2014/main" id="{AE39F1B0-9CCC-3F42-9E7D-B8DF5FDE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7EF60-D3B0-409C-88CD-C39F952AE724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7133357-1788-8F60-B0C4-7FABB5AB68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63" y="1695144"/>
            <a:ext cx="726574" cy="726574"/>
          </a:xfrm>
          <a:prstGeom prst="rect">
            <a:avLst/>
          </a:prstGeom>
        </p:spPr>
      </p:pic>
      <p:sp>
        <p:nvSpPr>
          <p:cNvPr id="2" name="Espace réservé du pied de page 22">
            <a:extLst>
              <a:ext uri="{FF2B5EF4-FFF2-40B4-BE49-F238E27FC236}">
                <a16:creationId xmlns:a16="http://schemas.microsoft.com/office/drawing/2014/main" id="{1A6D9C84-0026-1242-B50A-2764BEE3C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28000" y="6700160"/>
            <a:ext cx="5040000" cy="180000"/>
          </a:xfrm>
        </p:spPr>
        <p:txBody>
          <a:bodyPr/>
          <a:lstStyle/>
          <a:p>
            <a:r>
              <a:rPr lang="fr-FR" dirty="0"/>
              <a:t>Territoires d'IA - Présentation du programme</a:t>
            </a:r>
          </a:p>
        </p:txBody>
      </p:sp>
    </p:spTree>
    <p:extLst>
      <p:ext uri="{BB962C8B-B14F-4D97-AF65-F5344CB8AC3E}">
        <p14:creationId xmlns:p14="http://schemas.microsoft.com/office/powerpoint/2010/main" val="1872537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95902-9692-046A-2AA2-5DA4CE333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4">
            <a:extLst>
              <a:ext uri="{FF2B5EF4-FFF2-40B4-BE49-F238E27FC236}">
                <a16:creationId xmlns:a16="http://schemas.microsoft.com/office/drawing/2014/main" id="{06DBA41F-45BA-1239-B423-1BB5D91CEBFD}"/>
              </a:ext>
            </a:extLst>
          </p:cNvPr>
          <p:cNvSpPr txBox="1">
            <a:spLocks/>
          </p:cNvSpPr>
          <p:nvPr/>
        </p:nvSpPr>
        <p:spPr>
          <a:xfrm>
            <a:off x="346152" y="464969"/>
            <a:ext cx="12087072" cy="468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584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584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Cofinancer des solutions d’IA souveraine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0731611-32AE-C2EE-E7B4-7564988A69BB}"/>
              </a:ext>
            </a:extLst>
          </p:cNvPr>
          <p:cNvGrpSpPr/>
          <p:nvPr/>
        </p:nvGrpSpPr>
        <p:grpSpPr>
          <a:xfrm>
            <a:off x="11075615" y="374413"/>
            <a:ext cx="1279866" cy="1279914"/>
            <a:chOff x="4223435" y="3508625"/>
            <a:chExt cx="4009129" cy="4009277"/>
          </a:xfrm>
        </p:grpSpPr>
        <p:sp>
          <p:nvSpPr>
            <p:cNvPr id="5" name="Arc partiel 4">
              <a:extLst>
                <a:ext uri="{FF2B5EF4-FFF2-40B4-BE49-F238E27FC236}">
                  <a16:creationId xmlns:a16="http://schemas.microsoft.com/office/drawing/2014/main" id="{C11B414D-812F-1CD3-79D8-7364E9A306A2}"/>
                </a:ext>
              </a:extLst>
            </p:cNvPr>
            <p:cNvSpPr/>
            <p:nvPr/>
          </p:nvSpPr>
          <p:spPr>
            <a:xfrm>
              <a:off x="5193564" y="4478829"/>
              <a:ext cx="2068871" cy="2068870"/>
            </a:xfrm>
            <a:prstGeom prst="pie">
              <a:avLst>
                <a:gd name="adj1" fmla="val 10750793"/>
                <a:gd name="adj2" fmla="val 43456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Arc plein 5">
              <a:extLst>
                <a:ext uri="{FF2B5EF4-FFF2-40B4-BE49-F238E27FC236}">
                  <a16:creationId xmlns:a16="http://schemas.microsoft.com/office/drawing/2014/main" id="{DE08CA05-4726-03A9-E9AF-20324F098715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0809306"/>
                <a:gd name="adj2" fmla="val 21554642"/>
                <a:gd name="adj3" fmla="val 13860"/>
              </a:avLst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Arc plein 6">
              <a:extLst>
                <a:ext uri="{FF2B5EF4-FFF2-40B4-BE49-F238E27FC236}">
                  <a16:creationId xmlns:a16="http://schemas.microsoft.com/office/drawing/2014/main" id="{2E52153B-0BEF-9D2D-31EF-794D7A5E53D4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4488049"/>
                <a:gd name="adj2" fmla="val 21554642"/>
                <a:gd name="adj3" fmla="val 13860"/>
              </a:avLst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Arc plein 7">
              <a:extLst>
                <a:ext uri="{FF2B5EF4-FFF2-40B4-BE49-F238E27FC236}">
                  <a16:creationId xmlns:a16="http://schemas.microsoft.com/office/drawing/2014/main" id="{4D900D42-AC79-B6FA-D8AC-D3328D4AF9B6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7958096"/>
                <a:gd name="adj2" fmla="val 21554642"/>
                <a:gd name="adj3" fmla="val 13860"/>
              </a:avLst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3F36B1F-0F4E-55EE-AF18-892A4770F924}"/>
                </a:ext>
              </a:extLst>
            </p:cNvPr>
            <p:cNvSpPr txBox="1"/>
            <p:nvPr/>
          </p:nvSpPr>
          <p:spPr>
            <a:xfrm>
              <a:off x="5958586" y="4626913"/>
              <a:ext cx="588382" cy="385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E2348E6-EE9D-9763-B996-9CFEFB49247D}"/>
              </a:ext>
            </a:extLst>
          </p:cNvPr>
          <p:cNvGrpSpPr/>
          <p:nvPr/>
        </p:nvGrpSpPr>
        <p:grpSpPr>
          <a:xfrm>
            <a:off x="0" y="1110379"/>
            <a:ext cx="12779375" cy="5311079"/>
            <a:chOff x="0" y="1110379"/>
            <a:chExt cx="12779375" cy="53110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D4DF41A-E721-6A5F-053E-9EDB71E1BD31}"/>
                </a:ext>
              </a:extLst>
            </p:cNvPr>
            <p:cNvSpPr/>
            <p:nvPr/>
          </p:nvSpPr>
          <p:spPr>
            <a:xfrm>
              <a:off x="0" y="3719494"/>
              <a:ext cx="12779375" cy="27019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0">
                  <a:scrgbClr r="0" g="0" b="0"/>
                </a:gs>
                <a:gs pos="0">
                  <a:scrgbClr r="0" g="0" b="0"/>
                </a:gs>
                <a:gs pos="0">
                  <a:srgbClr val="A8A8A8"/>
                </a:gs>
                <a:gs pos="0">
                  <a:srgbClr val="BDBDBD"/>
                </a:gs>
                <a:gs pos="0">
                  <a:srgbClr val="F9F9F9"/>
                </a:gs>
                <a:gs pos="100000">
                  <a:schemeClr val="bg1"/>
                </a:gs>
              </a:gsLst>
              <a:lin ang="54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EE39B5-424F-568B-4C6A-1E56A0AB33D7}"/>
                </a:ext>
              </a:extLst>
            </p:cNvPr>
            <p:cNvSpPr/>
            <p:nvPr/>
          </p:nvSpPr>
          <p:spPr>
            <a:xfrm>
              <a:off x="0" y="1110379"/>
              <a:ext cx="12779375" cy="2606734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0">
                  <a:scrgbClr r="0" g="0" b="0"/>
                </a:gs>
                <a:gs pos="0">
                  <a:scrgbClr r="0" g="0" b="0"/>
                </a:gs>
                <a:gs pos="0">
                  <a:srgbClr val="A8A8A8"/>
                </a:gs>
                <a:gs pos="0">
                  <a:srgbClr val="BDBDBD"/>
                </a:gs>
                <a:gs pos="0">
                  <a:schemeClr val="accent1"/>
                </a:gs>
                <a:gs pos="100000">
                  <a:schemeClr val="accent1">
                    <a:lumMod val="72000"/>
                    <a:lumOff val="28000"/>
                  </a:schemeClr>
                </a:gs>
              </a:gsLst>
              <a:lin ang="54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5BBD4A92-D7DF-AAAF-01CF-3F876B83A3BB}"/>
              </a:ext>
            </a:extLst>
          </p:cNvPr>
          <p:cNvSpPr txBox="1"/>
          <p:nvPr/>
        </p:nvSpPr>
        <p:spPr>
          <a:xfrm>
            <a:off x="1767185" y="1596254"/>
            <a:ext cx="40998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soutien financier dédié aux collectivités pour faciliter l’achat de solutions d’IA souveraine, via un guichet de cofinancement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79F2766-3942-F7B5-3FE6-0C65B9113E88}"/>
              </a:ext>
            </a:extLst>
          </p:cNvPr>
          <p:cNvSpPr/>
          <p:nvPr/>
        </p:nvSpPr>
        <p:spPr>
          <a:xfrm>
            <a:off x="6290890" y="1346826"/>
            <a:ext cx="36000" cy="151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2358A15-62FF-8E2C-4AB7-386191B190D5}"/>
              </a:ext>
            </a:extLst>
          </p:cNvPr>
          <p:cNvGrpSpPr/>
          <p:nvPr/>
        </p:nvGrpSpPr>
        <p:grpSpPr>
          <a:xfrm>
            <a:off x="423894" y="1491366"/>
            <a:ext cx="1112313" cy="1112313"/>
            <a:chOff x="423894" y="1413026"/>
            <a:chExt cx="1190653" cy="1190653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FC6FEC62-888D-3A4B-F365-03E48DC44BF1}"/>
                </a:ext>
              </a:extLst>
            </p:cNvPr>
            <p:cNvSpPr/>
            <p:nvPr/>
          </p:nvSpPr>
          <p:spPr>
            <a:xfrm>
              <a:off x="481596" y="1470728"/>
              <a:ext cx="1075249" cy="10752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82FE1BB-77C3-6665-A06C-257A962E9476}"/>
                </a:ext>
              </a:extLst>
            </p:cNvPr>
            <p:cNvSpPr/>
            <p:nvPr/>
          </p:nvSpPr>
          <p:spPr>
            <a:xfrm>
              <a:off x="423894" y="1413026"/>
              <a:ext cx="1190653" cy="1190653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99570AA-7782-F66A-0427-7F57DE4B3BAF}"/>
              </a:ext>
            </a:extLst>
          </p:cNvPr>
          <p:cNvGrpSpPr/>
          <p:nvPr/>
        </p:nvGrpSpPr>
        <p:grpSpPr>
          <a:xfrm>
            <a:off x="2822147" y="3050871"/>
            <a:ext cx="4747380" cy="3124200"/>
            <a:chOff x="2844911" y="3050871"/>
            <a:chExt cx="4944935" cy="3124200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BA1ABDB5-CF7F-6D11-90F1-57FB8020D18C}"/>
                </a:ext>
              </a:extLst>
            </p:cNvPr>
            <p:cNvSpPr/>
            <p:nvPr/>
          </p:nvSpPr>
          <p:spPr>
            <a:xfrm>
              <a:off x="2844911" y="3050871"/>
              <a:ext cx="4944935" cy="3124200"/>
            </a:xfrm>
            <a:prstGeom prst="roundRect">
              <a:avLst>
                <a:gd name="adj" fmla="val 6086"/>
              </a:avLst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55CD7FD1-CC85-1776-6AAC-19F1EDB886A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78" y="3664694"/>
              <a:ext cx="45360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A5A018BD-1E4C-8E5B-FBAE-69713AE33F0E}"/>
                </a:ext>
              </a:extLst>
            </p:cNvPr>
            <p:cNvSpPr txBox="1"/>
            <p:nvPr/>
          </p:nvSpPr>
          <p:spPr>
            <a:xfrm>
              <a:off x="3495140" y="3222944"/>
              <a:ext cx="1681770" cy="33855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chemeClr val="bg1"/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MODALITÉS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D929EFB7-0DFA-AD9A-7483-DDD64CA20057}"/>
                </a:ext>
              </a:extLst>
            </p:cNvPr>
            <p:cNvSpPr txBox="1"/>
            <p:nvPr/>
          </p:nvSpPr>
          <p:spPr>
            <a:xfrm>
              <a:off x="3071671" y="3705764"/>
              <a:ext cx="4601818" cy="23544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Guichet de cofinancement ouvert en continu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mobilisable selon le processus suivant : </a:t>
              </a:r>
              <a:endPara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Envoi d’un dossier de demande de cofinancement d’IA souveraine. </a:t>
              </a:r>
              <a:r>
                <a:rPr kumimoji="0" lang="fr-FR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Liste non exhaustive des pièces à fournir:  </a:t>
              </a:r>
            </a:p>
            <a:p>
              <a:pPr marL="685800" marR="0" lvl="1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Formulaire de demande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fiche IA souveraine</a:t>
              </a:r>
            </a:p>
            <a:p>
              <a:pPr marL="685800" marR="0" lvl="1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Pièces jointes : devis, justificatifs pour la bonification</a:t>
              </a: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Instruction du dossier </a:t>
              </a: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AutoNum type="arabicPeriod" startAt="2"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Signature et versement de la subvention</a:t>
              </a:r>
            </a:p>
            <a:p>
              <a:pPr marL="228600" marR="0" lvl="0" indent="-2286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AutoNum type="arabicPeriod" startAt="2"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Valorisation des indicateurs d’impact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(ex : nombre de licences, nombre d’utilisateurs actifs, accompagnement à la prise en main réalisé)</a:t>
              </a:r>
            </a:p>
          </p:txBody>
        </p:sp>
        <p:pic>
          <p:nvPicPr>
            <p:cNvPr id="51" name="Graphic 50" descr="Gears outline">
              <a:extLst>
                <a:ext uri="{FF2B5EF4-FFF2-40B4-BE49-F238E27FC236}">
                  <a16:creationId xmlns:a16="http://schemas.microsoft.com/office/drawing/2014/main" id="{909B04AA-45C7-892D-1D0F-6D4B1FCAD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98117" y="3184068"/>
              <a:ext cx="416306" cy="416306"/>
            </a:xfrm>
            <a:prstGeom prst="rect">
              <a:avLst/>
            </a:prstGeom>
          </p:spPr>
        </p:pic>
      </p:grpSp>
      <p:sp>
        <p:nvSpPr>
          <p:cNvPr id="63" name="ZoneTexte 51">
            <a:extLst>
              <a:ext uri="{FF2B5EF4-FFF2-40B4-BE49-F238E27FC236}">
                <a16:creationId xmlns:a16="http://schemas.microsoft.com/office/drawing/2014/main" id="{957B95E6-1396-94F1-7ACD-955C3F82E250}"/>
              </a:ext>
            </a:extLst>
          </p:cNvPr>
          <p:cNvSpPr txBox="1"/>
          <p:nvPr/>
        </p:nvSpPr>
        <p:spPr>
          <a:xfrm>
            <a:off x="9592652" y="6212034"/>
            <a:ext cx="188780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voir cahier des charges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3C835C5-7374-5B19-EAB2-E1895D8533B8}"/>
              </a:ext>
            </a:extLst>
          </p:cNvPr>
          <p:cNvGrpSpPr/>
          <p:nvPr/>
        </p:nvGrpSpPr>
        <p:grpSpPr>
          <a:xfrm>
            <a:off x="125518" y="3036236"/>
            <a:ext cx="2563461" cy="3162518"/>
            <a:chOff x="125518" y="3036236"/>
            <a:chExt cx="2563461" cy="316251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24C6B2E-07B4-2A87-E5AF-D1A14491D6AC}"/>
                </a:ext>
              </a:extLst>
            </p:cNvPr>
            <p:cNvSpPr/>
            <p:nvPr/>
          </p:nvSpPr>
          <p:spPr>
            <a:xfrm>
              <a:off x="125518" y="3036236"/>
              <a:ext cx="2563461" cy="3124200"/>
            </a:xfrm>
            <a:prstGeom prst="roundRect">
              <a:avLst>
                <a:gd name="adj" fmla="val 6086"/>
              </a:avLst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FFD9BA2C-BB00-8C45-B25C-04D0D47C27F2}"/>
                </a:ext>
              </a:extLst>
            </p:cNvPr>
            <p:cNvCxnSpPr>
              <a:cxnSpLocks/>
            </p:cNvCxnSpPr>
            <p:nvPr/>
          </p:nvCxnSpPr>
          <p:spPr>
            <a:xfrm>
              <a:off x="345248" y="3664694"/>
              <a:ext cx="21240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8879C803-CCBE-F896-A10B-FC92C6F475F9}"/>
                </a:ext>
              </a:extLst>
            </p:cNvPr>
            <p:cNvSpPr txBox="1"/>
            <p:nvPr/>
          </p:nvSpPr>
          <p:spPr>
            <a:xfrm>
              <a:off x="773832" y="3222944"/>
              <a:ext cx="1761074" cy="33855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chemeClr val="bg1"/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BÉNÉFICIAIRES</a:t>
              </a:r>
              <a:endPara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5" name="Graphic 54" descr="Target outline">
              <a:extLst>
                <a:ext uri="{FF2B5EF4-FFF2-40B4-BE49-F238E27FC236}">
                  <a16:creationId xmlns:a16="http://schemas.microsoft.com/office/drawing/2014/main" id="{376631AC-A2CC-E03F-11B1-FEBF6701A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1450" y="3184068"/>
              <a:ext cx="416306" cy="416306"/>
            </a:xfrm>
            <a:prstGeom prst="rect">
              <a:avLst/>
            </a:prstGeom>
          </p:spPr>
        </p:pic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E6AAF563-5E24-9712-EA0B-CEDBEE56D91A}"/>
                </a:ext>
              </a:extLst>
            </p:cNvPr>
            <p:cNvSpPr txBox="1"/>
            <p:nvPr/>
          </p:nvSpPr>
          <p:spPr>
            <a:xfrm>
              <a:off x="281450" y="3705764"/>
              <a:ext cx="2240953" cy="2492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L’ensemble des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collectivités territoriales et des EPCI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souhaitant acquérir des licences </a:t>
              </a:r>
              <a:r>
                <a:rPr lang="fr-FR" sz="1200" dirty="0">
                  <a:solidFill>
                    <a:srgbClr val="7B7B7B"/>
                  </a:solidFill>
                  <a:latin typeface="Arial" panose="020B0604020202020204"/>
                </a:rPr>
                <a:t>ou abonnement (hors </a:t>
              </a:r>
              <a:r>
                <a:rPr lang="fr-FR" sz="1200" dirty="0" err="1">
                  <a:solidFill>
                    <a:srgbClr val="7B7B7B"/>
                  </a:solidFill>
                  <a:latin typeface="Arial" panose="020B0604020202020204"/>
                </a:rPr>
                <a:t>token</a:t>
              </a:r>
              <a:r>
                <a:rPr lang="fr-FR" sz="1200" dirty="0">
                  <a:solidFill>
                    <a:srgbClr val="7B7B7B"/>
                  </a:solidFill>
                  <a:latin typeface="Arial" panose="020B0604020202020204"/>
                </a:rPr>
                <a:t>)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ou des solutions logicielles d’IA</a:t>
              </a:r>
              <a:b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</a:t>
              </a:r>
              <a:r>
                <a:rPr kumimoji="0" lang="fr-FR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exemples : communes, départements, régions, CC, CA, CU, Métropoles, PETR, SIVU, SIVOM, SPL</a:t>
              </a:r>
              <a:r>
                <a:rPr lang="fr-FR" sz="1200" i="1" dirty="0">
                  <a:solidFill>
                    <a:srgbClr val="7B7B7B"/>
                  </a:solidFill>
                  <a:latin typeface="Arial" panose="020B0604020202020204"/>
                </a:rPr>
                <a:t> GIP ou associations</a:t>
              </a:r>
              <a:r>
                <a:rPr kumimoji="0" lang="fr-FR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numériques, syndicat d’intercommunalité, syndicat mixte)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C20AF12-441D-7EF6-2CA7-A95E2DBAA56A}"/>
              </a:ext>
            </a:extLst>
          </p:cNvPr>
          <p:cNvGrpSpPr/>
          <p:nvPr/>
        </p:nvGrpSpPr>
        <p:grpSpPr>
          <a:xfrm>
            <a:off x="7647020" y="3036236"/>
            <a:ext cx="4961855" cy="3124200"/>
            <a:chOff x="7900249" y="3036236"/>
            <a:chExt cx="4708626" cy="3124200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230423-FE07-A115-1BF6-71FDD19F7FF0}"/>
                </a:ext>
              </a:extLst>
            </p:cNvPr>
            <p:cNvSpPr/>
            <p:nvPr/>
          </p:nvSpPr>
          <p:spPr>
            <a:xfrm>
              <a:off x="7900249" y="3036236"/>
              <a:ext cx="4708626" cy="3124200"/>
            </a:xfrm>
            <a:prstGeom prst="roundRect">
              <a:avLst>
                <a:gd name="adj" fmla="val 6086"/>
              </a:avLst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736FC7C0-85BB-B79F-59F3-EF2D42F8E1D3}"/>
                </a:ext>
              </a:extLst>
            </p:cNvPr>
            <p:cNvCxnSpPr>
              <a:cxnSpLocks/>
            </p:cNvCxnSpPr>
            <p:nvPr/>
          </p:nvCxnSpPr>
          <p:spPr>
            <a:xfrm>
              <a:off x="8130562" y="3664694"/>
              <a:ext cx="4248000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C4A2637F-0274-BEB2-16EA-E6A121AD3A0E}"/>
                </a:ext>
              </a:extLst>
            </p:cNvPr>
            <p:cNvSpPr txBox="1"/>
            <p:nvPr/>
          </p:nvSpPr>
          <p:spPr>
            <a:xfrm>
              <a:off x="8854433" y="3222944"/>
              <a:ext cx="3119333" cy="33855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chemeClr val="bg1"/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NIVEAU DE FINANCEMENT*</a:t>
              </a:r>
            </a:p>
          </p:txBody>
        </p:sp>
        <p:sp>
          <p:nvSpPr>
            <p:cNvPr id="42" name="ZoneTexte 51">
              <a:extLst>
                <a:ext uri="{FF2B5EF4-FFF2-40B4-BE49-F238E27FC236}">
                  <a16:creationId xmlns:a16="http://schemas.microsoft.com/office/drawing/2014/main" id="{1CA2E7EB-1C16-F362-36A9-A5CC180632B1}"/>
                </a:ext>
              </a:extLst>
            </p:cNvPr>
            <p:cNvSpPr txBox="1"/>
            <p:nvPr/>
          </p:nvSpPr>
          <p:spPr>
            <a:xfrm>
              <a:off x="8016606" y="3705764"/>
              <a:ext cx="4516194" cy="23883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Financement de 30% à 50%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maximum des dépenses éligibles*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Niveau de financement minimal 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40%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 la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demande est mutualisée et/ou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couvre au moins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500 utilisateurs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30%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pour les demandeurs ne remplissant aucun de ces critères</a:t>
              </a:r>
              <a:endPara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Bonifications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(cumulables, dans la limite de 50% de financement) : </a:t>
              </a:r>
            </a:p>
            <a:p>
              <a:pPr marL="171450" lvl="0" indent="-171450">
                <a:lnSpc>
                  <a:spcPct val="115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Territoires fragiles : </a:t>
              </a:r>
              <a:r>
                <a:rPr lang="fr-FR" sz="1200" kern="100" dirty="0">
                  <a:solidFill>
                    <a:srgbClr val="40404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au moins une des collectivités de la demande est située en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fr-FR" sz="1200" b="1" i="0" u="none" strike="noStrike" kern="1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Times New Roman" panose="02020603050405020304" pitchFamily="18" charset="0"/>
                </a:rPr>
                <a:t>outre-mer,</a:t>
              </a:r>
              <a:r>
                <a:rPr kumimoji="0" lang="fr-FR" sz="1200" b="0" i="0" u="none" strike="noStrike" kern="1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Times New Roman" panose="02020603050405020304" pitchFamily="18" charset="0"/>
                </a:rPr>
                <a:t> ou bénéficiaire du programme </a:t>
              </a:r>
              <a:r>
                <a:rPr kumimoji="0" lang="fr-FR" sz="1200" b="1" i="0" u="none" strike="noStrike" kern="1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Times New Roman" panose="02020603050405020304" pitchFamily="18" charset="0"/>
                </a:rPr>
                <a:t>Action Cœur de Ville</a:t>
              </a:r>
              <a:r>
                <a:rPr kumimoji="0" lang="fr-FR" sz="1200" b="0" i="1" u="none" strike="noStrike" kern="1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kumimoji="0" lang="fr-FR" sz="1200" b="0" i="0" u="none" strike="noStrike" kern="1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Times New Roman" panose="02020603050405020304" pitchFamily="18" charset="0"/>
                </a:rPr>
                <a:t>; ou comprend plus de 40% de ses habitants en </a:t>
              </a:r>
              <a:r>
                <a:rPr kumimoji="0" lang="fr-FR" sz="1200" b="1" i="0" u="none" strike="noStrike" kern="1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Aptos" panose="020B0004020202020204" pitchFamily="34" charset="0"/>
                  <a:cs typeface="Times New Roman" panose="02020603050405020304" pitchFamily="18" charset="0"/>
                </a:rPr>
                <a:t>quartier prioritaire de la ville 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B7B7B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Démarche d’IA frugale</a:t>
              </a:r>
            </a:p>
          </p:txBody>
        </p:sp>
        <p:pic>
          <p:nvPicPr>
            <p:cNvPr id="15" name="Graphic 14" descr="Clipboard Checked with solid fill">
              <a:extLst>
                <a:ext uri="{FF2B5EF4-FFF2-40B4-BE49-F238E27FC236}">
                  <a16:creationId xmlns:a16="http://schemas.microsoft.com/office/drawing/2014/main" id="{8E2E803D-BEC1-BFA1-ACD2-50E47560B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91710" y="3181096"/>
              <a:ext cx="432000" cy="432000"/>
            </a:xfrm>
            <a:prstGeom prst="rect">
              <a:avLst/>
            </a:prstGeom>
          </p:spPr>
        </p:pic>
      </p:grp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E96693D-0771-700D-5DC9-256B66A13F43}"/>
              </a:ext>
            </a:extLst>
          </p:cNvPr>
          <p:cNvSpPr/>
          <p:nvPr/>
        </p:nvSpPr>
        <p:spPr>
          <a:xfrm>
            <a:off x="6821449" y="1327391"/>
            <a:ext cx="5217542" cy="1512000"/>
          </a:xfrm>
          <a:prstGeom prst="roundRect">
            <a:avLst>
              <a:gd name="adj" fmla="val 6086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ZoneTexte 51">
            <a:extLst>
              <a:ext uri="{FF2B5EF4-FFF2-40B4-BE49-F238E27FC236}">
                <a16:creationId xmlns:a16="http://schemas.microsoft.com/office/drawing/2014/main" id="{E6303C99-425C-D93D-AF36-DA5FBE14499A}"/>
              </a:ext>
            </a:extLst>
          </p:cNvPr>
          <p:cNvSpPr txBox="1"/>
          <p:nvPr/>
        </p:nvSpPr>
        <p:spPr>
          <a:xfrm>
            <a:off x="6989282" y="1420939"/>
            <a:ext cx="4881012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1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Dépenses éligibles au cofinancement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Achat de licences ou abonnement (hors </a:t>
            </a:r>
            <a:r>
              <a:rPr kumimoji="0" lang="fr-FR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tokens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 ou solutions logicielles d’IA souveraine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(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 exemple IA générative, IA prédictive, IA « vision », IA agentique)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accompagnement au déploiement et à la prise en main de l’outil pour les utilisateurs.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AD0F074-530A-8D57-18D9-268A68557025}"/>
              </a:ext>
            </a:extLst>
          </p:cNvPr>
          <p:cNvGrpSpPr/>
          <p:nvPr/>
        </p:nvGrpSpPr>
        <p:grpSpPr>
          <a:xfrm>
            <a:off x="596600" y="1635976"/>
            <a:ext cx="726574" cy="726574"/>
            <a:chOff x="3630285" y="1260689"/>
            <a:chExt cx="817251" cy="81725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9C919A1-9590-D4D5-9EFA-032329D06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0285" y="1260689"/>
              <a:ext cx="817251" cy="8172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4634C82-2BFB-710D-A67B-3FE162075274}"/>
                </a:ext>
              </a:extLst>
            </p:cNvPr>
            <p:cNvSpPr/>
            <p:nvPr/>
          </p:nvSpPr>
          <p:spPr>
            <a:xfrm>
              <a:off x="4084320" y="1622060"/>
              <a:ext cx="195029" cy="13620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9A8C399-E582-A3B9-ABAB-2DE2FAFD6F52}"/>
                </a:ext>
              </a:extLst>
            </p:cNvPr>
            <p:cNvSpPr/>
            <p:nvPr/>
          </p:nvSpPr>
          <p:spPr>
            <a:xfrm rot="5400000">
              <a:off x="4121646" y="1779853"/>
              <a:ext cx="195029" cy="1203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816F288-EDC0-1A46-41CE-65ED46B0A188}"/>
                </a:ext>
              </a:extLst>
            </p:cNvPr>
            <p:cNvSpPr/>
            <p:nvPr/>
          </p:nvSpPr>
          <p:spPr>
            <a:xfrm rot="5400000">
              <a:off x="3746396" y="1859277"/>
              <a:ext cx="195029" cy="12607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12602AA9-8221-FABC-7DE4-2F482D63A682}"/>
              </a:ext>
            </a:extLst>
          </p:cNvPr>
          <p:cNvSpPr txBox="1"/>
          <p:nvPr/>
        </p:nvSpPr>
        <p:spPr>
          <a:xfrm>
            <a:off x="11415558" y="649024"/>
            <a:ext cx="588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62C3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02</a:t>
            </a:r>
          </a:p>
        </p:txBody>
      </p:sp>
      <p:sp>
        <p:nvSpPr>
          <p:cNvPr id="36" name="Espace réservé du numéro de diapositive 35">
            <a:extLst>
              <a:ext uri="{FF2B5EF4-FFF2-40B4-BE49-F238E27FC236}">
                <a16:creationId xmlns:a16="http://schemas.microsoft.com/office/drawing/2014/main" id="{484C7A23-8342-1E9D-7ADD-2542E6B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7EF60-D3B0-409C-88CD-C39F952AE724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Espace réservé du pied de page 22">
            <a:extLst>
              <a:ext uri="{FF2B5EF4-FFF2-40B4-BE49-F238E27FC236}">
                <a16:creationId xmlns:a16="http://schemas.microsoft.com/office/drawing/2014/main" id="{874C6201-3BA6-BEFF-D03C-23C59462D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28000" y="6700160"/>
            <a:ext cx="5040000" cy="180000"/>
          </a:xfrm>
        </p:spPr>
        <p:txBody>
          <a:bodyPr/>
          <a:lstStyle/>
          <a:p>
            <a:r>
              <a:rPr lang="fr-FR" dirty="0"/>
              <a:t>Territoires d'IA - Présentation du programme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985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D0397-93CE-84F0-0B3E-DEAD2AAE8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1EFCC9-B1A8-F70B-DA5A-C426AEE6E808}"/>
              </a:ext>
            </a:extLst>
          </p:cNvPr>
          <p:cNvSpPr/>
          <p:nvPr/>
        </p:nvSpPr>
        <p:spPr>
          <a:xfrm>
            <a:off x="0" y="1110379"/>
            <a:ext cx="12779375" cy="2606734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0">
                <a:scrgbClr r="0" g="0" b="0"/>
              </a:gs>
              <a:gs pos="0">
                <a:scrgbClr r="0" g="0" b="0"/>
              </a:gs>
              <a:gs pos="0">
                <a:srgbClr val="A8A8A8"/>
              </a:gs>
              <a:gs pos="0">
                <a:srgbClr val="BDBDBD"/>
              </a:gs>
              <a:gs pos="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68B6DFF1-9C40-F287-B6ED-7264EC63D0EB}"/>
              </a:ext>
            </a:extLst>
          </p:cNvPr>
          <p:cNvGrpSpPr/>
          <p:nvPr/>
        </p:nvGrpSpPr>
        <p:grpSpPr>
          <a:xfrm>
            <a:off x="423894" y="1491366"/>
            <a:ext cx="1112313" cy="1112313"/>
            <a:chOff x="423894" y="1413026"/>
            <a:chExt cx="1190653" cy="1190653"/>
          </a:xfrm>
        </p:grpSpPr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F05AAFEF-E1B9-1C36-FC3D-AE034C13243D}"/>
                </a:ext>
              </a:extLst>
            </p:cNvPr>
            <p:cNvSpPr/>
            <p:nvPr/>
          </p:nvSpPr>
          <p:spPr>
            <a:xfrm>
              <a:off x="481596" y="1470728"/>
              <a:ext cx="1075249" cy="10752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53A1C92A-01B0-A864-2941-FE7C50ED0368}"/>
                </a:ext>
              </a:extLst>
            </p:cNvPr>
            <p:cNvSpPr/>
            <p:nvPr/>
          </p:nvSpPr>
          <p:spPr>
            <a:xfrm>
              <a:off x="423894" y="1413026"/>
              <a:ext cx="1190653" cy="1190653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13B70222-9D0F-B7CF-7F53-3F7168971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7" y="1693926"/>
            <a:ext cx="732915" cy="73291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78CB76-55DD-7921-1A86-3CEB9ADD8179}"/>
              </a:ext>
            </a:extLst>
          </p:cNvPr>
          <p:cNvSpPr/>
          <p:nvPr/>
        </p:nvSpPr>
        <p:spPr>
          <a:xfrm>
            <a:off x="0" y="3609956"/>
            <a:ext cx="12779375" cy="270196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4000"/>
                  <a:lumOff val="26000"/>
                </a:schemeClr>
              </a:gs>
              <a:gs pos="0">
                <a:scrgbClr r="0" g="0" b="0"/>
              </a:gs>
              <a:gs pos="0">
                <a:scrgbClr r="0" g="0" b="0"/>
              </a:gs>
              <a:gs pos="0">
                <a:srgbClr val="A8A8A8"/>
              </a:gs>
              <a:gs pos="0">
                <a:srgbClr val="BDBDBD"/>
              </a:gs>
              <a:gs pos="0">
                <a:srgbClr val="F9F9F9"/>
              </a:gs>
              <a:gs pos="100000">
                <a:schemeClr val="bg1"/>
              </a:gs>
            </a:gsLst>
            <a:lin ang="54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itre 4">
            <a:extLst>
              <a:ext uri="{FF2B5EF4-FFF2-40B4-BE49-F238E27FC236}">
                <a16:creationId xmlns:a16="http://schemas.microsoft.com/office/drawing/2014/main" id="{86E5FD1A-92A4-3AF2-9748-C84D5FFC6D1C}"/>
              </a:ext>
            </a:extLst>
          </p:cNvPr>
          <p:cNvSpPr txBox="1">
            <a:spLocks/>
          </p:cNvSpPr>
          <p:nvPr/>
        </p:nvSpPr>
        <p:spPr>
          <a:xfrm>
            <a:off x="346152" y="464969"/>
            <a:ext cx="12087072" cy="468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584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584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Développer des cas d’usages réplicables </a:t>
            </a:r>
          </a:p>
        </p:txBody>
      </p:sp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2EF5A0E3-2CC4-A231-C7E1-19C1E3B72D89}"/>
              </a:ext>
            </a:extLst>
          </p:cNvPr>
          <p:cNvSpPr txBox="1">
            <a:spLocks/>
          </p:cNvSpPr>
          <p:nvPr/>
        </p:nvSpPr>
        <p:spPr>
          <a:xfrm>
            <a:off x="11267999" y="6697779"/>
            <a:ext cx="519543" cy="18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7EF60-D3B0-409C-88CD-C39F952AE724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30DD754A-5D9C-0595-F554-AC034079C65A}"/>
              </a:ext>
            </a:extLst>
          </p:cNvPr>
          <p:cNvSpPr txBox="1"/>
          <p:nvPr/>
        </p:nvSpPr>
        <p:spPr>
          <a:xfrm>
            <a:off x="1767185" y="1589481"/>
            <a:ext cx="405044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IA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Factory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en partenariat avec Mistral AI pour concevoir, tester et diffuser des cas d’usage d’IA souveraine, </a:t>
            </a:r>
            <a:r>
              <a:rPr kumimoji="0" lang="fr-FR" sz="14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co-construits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 avec des collectivités pilotes, documentés et réplicables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E82F9CC7-A5C3-5243-7CD6-9234C8990B9E}"/>
              </a:ext>
            </a:extLst>
          </p:cNvPr>
          <p:cNvSpPr/>
          <p:nvPr/>
        </p:nvSpPr>
        <p:spPr>
          <a:xfrm>
            <a:off x="6682485" y="1327427"/>
            <a:ext cx="5480127" cy="1634835"/>
          </a:xfrm>
          <a:prstGeom prst="roundRect">
            <a:avLst>
              <a:gd name="adj" fmla="val 6086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A6B91C33-9645-CECE-4D6C-EE703355EB2D}"/>
              </a:ext>
            </a:extLst>
          </p:cNvPr>
          <p:cNvSpPr txBox="1"/>
          <p:nvPr/>
        </p:nvSpPr>
        <p:spPr>
          <a:xfrm>
            <a:off x="6700286" y="1461145"/>
            <a:ext cx="5436925" cy="1403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accompagnement sur-mesure, de la conception au déploiement,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opéré par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Mistral AI,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autour des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trois produits suivants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: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cas d’usage produit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disponible sur </a:t>
            </a: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Chat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application personnalisée </a:t>
            </a: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accessible dans le navigateur</a:t>
            </a:r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F4A02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application personnalisée, intégrée au SI de la collectivité</a:t>
            </a: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C3F6D123-F752-6C80-0FCE-D4302AD724C3}"/>
              </a:ext>
            </a:extLst>
          </p:cNvPr>
          <p:cNvSpPr/>
          <p:nvPr/>
        </p:nvSpPr>
        <p:spPr>
          <a:xfrm>
            <a:off x="6290890" y="1245228"/>
            <a:ext cx="36000" cy="151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6" name="Rectangle : coins arrondis 125">
            <a:extLst>
              <a:ext uri="{FF2B5EF4-FFF2-40B4-BE49-F238E27FC236}">
                <a16:creationId xmlns:a16="http://schemas.microsoft.com/office/drawing/2014/main" id="{8AAC480A-C802-EB28-D3AD-EA08927DA4A2}"/>
              </a:ext>
            </a:extLst>
          </p:cNvPr>
          <p:cNvSpPr/>
          <p:nvPr/>
        </p:nvSpPr>
        <p:spPr>
          <a:xfrm>
            <a:off x="3439276" y="3036236"/>
            <a:ext cx="5448003" cy="3124200"/>
          </a:xfrm>
          <a:prstGeom prst="roundRect">
            <a:avLst>
              <a:gd name="adj" fmla="val 4460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28" name="Connecteur droit 127">
            <a:extLst>
              <a:ext uri="{FF2B5EF4-FFF2-40B4-BE49-F238E27FC236}">
                <a16:creationId xmlns:a16="http://schemas.microsoft.com/office/drawing/2014/main" id="{8462579D-500E-13A6-2896-2DEE1AEACBDE}"/>
              </a:ext>
            </a:extLst>
          </p:cNvPr>
          <p:cNvCxnSpPr>
            <a:cxnSpLocks/>
          </p:cNvCxnSpPr>
          <p:nvPr/>
        </p:nvCxnSpPr>
        <p:spPr>
          <a:xfrm>
            <a:off x="3635397" y="3680922"/>
            <a:ext cx="4960386" cy="0"/>
          </a:xfrm>
          <a:prstGeom prst="line">
            <a:avLst/>
          </a:prstGeom>
          <a:ln w="12700">
            <a:solidFill>
              <a:srgbClr val="F4A0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ZoneTexte 129">
            <a:extLst>
              <a:ext uri="{FF2B5EF4-FFF2-40B4-BE49-F238E27FC236}">
                <a16:creationId xmlns:a16="http://schemas.microsoft.com/office/drawing/2014/main" id="{80F1C17E-FD1D-192B-1777-131298CE82E7}"/>
              </a:ext>
            </a:extLst>
          </p:cNvPr>
          <p:cNvSpPr txBox="1"/>
          <p:nvPr/>
        </p:nvSpPr>
        <p:spPr>
          <a:xfrm>
            <a:off x="4135859" y="3206905"/>
            <a:ext cx="1681770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MODALITÉS</a:t>
            </a: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64645461-142B-9329-A714-888AC075DD06}"/>
              </a:ext>
            </a:extLst>
          </p:cNvPr>
          <p:cNvSpPr txBox="1"/>
          <p:nvPr/>
        </p:nvSpPr>
        <p:spPr>
          <a:xfrm>
            <a:off x="3555784" y="3884050"/>
            <a:ext cx="5039999" cy="197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Durant le programme, une remontée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continue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des cas d’usage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/>
              </a:rPr>
              <a:t>via </a:t>
            </a:r>
            <a:r>
              <a:rPr lang="fr-FR" sz="1200" b="1" dirty="0">
                <a:solidFill>
                  <a:srgbClr val="F4A023"/>
                </a:solidFill>
                <a:latin typeface="Arial" panose="020B0604020202020204"/>
                <a:hlinkClick r:id="rId4"/>
              </a:rPr>
              <a:t>un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/>
              </a:rPr>
              <a:t> formulaire dédié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avec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analyse, qualification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sélection</a:t>
            </a: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srgbClr val="F4A02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collectivités 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non-sélectionnées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seront 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réorientées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selon leurs besoins et peuvent être associées à d’autres cas d’usages sélectionnés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collectivités 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sélectionnées contractualisent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avec le 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prestataire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62C3D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 </a:t>
            </a:r>
            <a:r>
              <a:rPr kumimoji="0" lang="fr-FR" sz="1200" b="1" i="1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suivent le processus suivant 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fr-FR" sz="1200" b="1" dirty="0">
                <a:solidFill>
                  <a:schemeClr val="accent3"/>
                </a:solidFill>
              </a:rPr>
              <a:t>1. Qualification et cadrage </a:t>
            </a:r>
            <a:r>
              <a:rPr lang="fr-FR" sz="1200" dirty="0">
                <a:solidFill>
                  <a:srgbClr val="85746D"/>
                </a:solidFill>
              </a:rPr>
              <a:t>du cas d’usage</a:t>
            </a: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fr-FR" sz="1200" b="1" dirty="0">
                <a:solidFill>
                  <a:schemeClr val="accent3"/>
                </a:solidFill>
              </a:rPr>
              <a:t>2. Conception et implémentation</a:t>
            </a:r>
            <a:endParaRPr lang="fr-FR" sz="1200" dirty="0">
              <a:solidFill>
                <a:schemeClr val="accent3"/>
              </a:solidFill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fr-FR" sz="1200" b="1" dirty="0">
                <a:solidFill>
                  <a:schemeClr val="accent3"/>
                </a:solidFill>
              </a:rPr>
              <a:t>3. Diffusion et passage à l’échelle</a:t>
            </a:r>
          </a:p>
        </p:txBody>
      </p:sp>
      <p:sp>
        <p:nvSpPr>
          <p:cNvPr id="138" name="Rectangle : coins arrondis 137">
            <a:extLst>
              <a:ext uri="{FF2B5EF4-FFF2-40B4-BE49-F238E27FC236}">
                <a16:creationId xmlns:a16="http://schemas.microsoft.com/office/drawing/2014/main" id="{5EAAF906-2834-21F1-F47F-A6512286352B}"/>
              </a:ext>
            </a:extLst>
          </p:cNvPr>
          <p:cNvSpPr/>
          <p:nvPr/>
        </p:nvSpPr>
        <p:spPr>
          <a:xfrm>
            <a:off x="750186" y="3036236"/>
            <a:ext cx="2563461" cy="312420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39" name="Connecteur droit 138">
            <a:extLst>
              <a:ext uri="{FF2B5EF4-FFF2-40B4-BE49-F238E27FC236}">
                <a16:creationId xmlns:a16="http://schemas.microsoft.com/office/drawing/2014/main" id="{E8B324A8-87D9-7ECB-1528-E2802BA1FACE}"/>
              </a:ext>
            </a:extLst>
          </p:cNvPr>
          <p:cNvCxnSpPr>
            <a:cxnSpLocks/>
          </p:cNvCxnSpPr>
          <p:nvPr/>
        </p:nvCxnSpPr>
        <p:spPr>
          <a:xfrm>
            <a:off x="1023916" y="3680922"/>
            <a:ext cx="2016000" cy="0"/>
          </a:xfrm>
          <a:prstGeom prst="line">
            <a:avLst/>
          </a:prstGeom>
          <a:ln w="12700">
            <a:solidFill>
              <a:srgbClr val="F4A0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ZoneTexte 139">
            <a:extLst>
              <a:ext uri="{FF2B5EF4-FFF2-40B4-BE49-F238E27FC236}">
                <a16:creationId xmlns:a16="http://schemas.microsoft.com/office/drawing/2014/main" id="{3B75947B-E358-F8B7-228F-ECD6C6C250AF}"/>
              </a:ext>
            </a:extLst>
          </p:cNvPr>
          <p:cNvSpPr txBox="1"/>
          <p:nvPr/>
        </p:nvSpPr>
        <p:spPr>
          <a:xfrm>
            <a:off x="1409516" y="3206905"/>
            <a:ext cx="2113749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BÉNÉFICIAIRES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F4A02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687F8C09-FEA3-654E-2416-98B018982717}"/>
              </a:ext>
            </a:extLst>
          </p:cNvPr>
          <p:cNvSpPr txBox="1"/>
          <p:nvPr/>
        </p:nvSpPr>
        <p:spPr>
          <a:xfrm>
            <a:off x="998446" y="3835041"/>
            <a:ext cx="238816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 collectivités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pionnières, porteuses de cas d’usage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communauté de collectivités associée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 déploiement des cas d’usage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L’ensemble des collectivités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via la mutualisation et la diffusion des cas d’usage</a:t>
            </a:r>
          </a:p>
        </p:txBody>
      </p:sp>
      <p:pic>
        <p:nvPicPr>
          <p:cNvPr id="24" name="Graphic 23" descr="Gears outline">
            <a:extLst>
              <a:ext uri="{FF2B5EF4-FFF2-40B4-BE49-F238E27FC236}">
                <a16:creationId xmlns:a16="http://schemas.microsoft.com/office/drawing/2014/main" id="{29C90445-0570-2B61-A452-82E8F73AD5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2079" y="3168029"/>
            <a:ext cx="416306" cy="416306"/>
          </a:xfrm>
          <a:prstGeom prst="rect">
            <a:avLst/>
          </a:prstGeom>
        </p:spPr>
      </p:pic>
      <p:pic>
        <p:nvPicPr>
          <p:cNvPr id="25" name="Graphic 24" descr="Target outline">
            <a:extLst>
              <a:ext uri="{FF2B5EF4-FFF2-40B4-BE49-F238E27FC236}">
                <a16:creationId xmlns:a16="http://schemas.microsoft.com/office/drawing/2014/main" id="{802EF850-B2A5-12F9-77D3-5779EEEDEB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6118" y="3168029"/>
            <a:ext cx="416306" cy="416306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1311F40-437B-D5CB-24B0-F02785C29D60}"/>
              </a:ext>
            </a:extLst>
          </p:cNvPr>
          <p:cNvSpPr/>
          <p:nvPr/>
        </p:nvSpPr>
        <p:spPr>
          <a:xfrm>
            <a:off x="9167350" y="3036236"/>
            <a:ext cx="2878429" cy="312420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C74961-F677-A0CE-366C-6B135A20D07E}"/>
              </a:ext>
            </a:extLst>
          </p:cNvPr>
          <p:cNvSpPr txBox="1"/>
          <p:nvPr/>
        </p:nvSpPr>
        <p:spPr>
          <a:xfrm>
            <a:off x="9239117" y="3797869"/>
            <a:ext cx="278651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 cas proposé doit-être : </a:t>
            </a:r>
          </a:p>
          <a:p>
            <a:pPr marL="26670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5746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Réplicable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à d’autres territoires</a:t>
            </a:r>
          </a:p>
          <a:p>
            <a:pPr marL="26670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5746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Suffisamment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mature</a:t>
            </a:r>
          </a:p>
          <a:p>
            <a:pPr marL="26670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5746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Avec un 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portage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solide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62C3D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6670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5746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Aligné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avec la vision de la Banque des Territoires</a:t>
            </a:r>
          </a:p>
          <a:p>
            <a:pPr marL="26670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5746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Adapté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7B7B7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aux attentes des équipes et des citoyens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62C3D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66DC892C-B062-F6CA-9469-C79459E22BF2}"/>
              </a:ext>
            </a:extLst>
          </p:cNvPr>
          <p:cNvSpPr/>
          <p:nvPr/>
        </p:nvSpPr>
        <p:spPr>
          <a:xfrm rot="10645441">
            <a:off x="779884" y="4106850"/>
            <a:ext cx="486081" cy="585697"/>
          </a:xfrm>
          <a:prstGeom prst="arc">
            <a:avLst>
              <a:gd name="adj1" fmla="val 16200000"/>
              <a:gd name="adj2" fmla="val 5432971"/>
            </a:avLst>
          </a:prstGeom>
          <a:ln w="12700">
            <a:solidFill>
              <a:srgbClr val="F4A023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62D56F8F-384A-3F7A-AF84-FBC5A72300B5}"/>
              </a:ext>
            </a:extLst>
          </p:cNvPr>
          <p:cNvSpPr/>
          <p:nvPr/>
        </p:nvSpPr>
        <p:spPr>
          <a:xfrm rot="10645441">
            <a:off x="773601" y="4881836"/>
            <a:ext cx="486081" cy="585697"/>
          </a:xfrm>
          <a:prstGeom prst="arc">
            <a:avLst>
              <a:gd name="adj1" fmla="val 16200000"/>
              <a:gd name="adj2" fmla="val 5432971"/>
            </a:avLst>
          </a:prstGeom>
          <a:ln w="12700">
            <a:solidFill>
              <a:srgbClr val="F4A023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AC2DED5-D3DB-DD09-7B1A-47D056F73DC1}"/>
              </a:ext>
            </a:extLst>
          </p:cNvPr>
          <p:cNvCxnSpPr>
            <a:cxnSpLocks/>
          </p:cNvCxnSpPr>
          <p:nvPr/>
        </p:nvCxnSpPr>
        <p:spPr>
          <a:xfrm>
            <a:off x="9349087" y="3673388"/>
            <a:ext cx="2514954" cy="0"/>
          </a:xfrm>
          <a:prstGeom prst="line">
            <a:avLst/>
          </a:prstGeom>
          <a:ln w="12700">
            <a:solidFill>
              <a:srgbClr val="F4A0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22180E76-0801-F8E2-5D43-F429610B7B1C}"/>
              </a:ext>
            </a:extLst>
          </p:cNvPr>
          <p:cNvSpPr txBox="1"/>
          <p:nvPr/>
        </p:nvSpPr>
        <p:spPr>
          <a:xfrm>
            <a:off x="9783040" y="3199371"/>
            <a:ext cx="1681770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CRITERES</a:t>
            </a:r>
          </a:p>
        </p:txBody>
      </p:sp>
      <p:pic>
        <p:nvPicPr>
          <p:cNvPr id="21" name="Graphic 23" descr="Case cochée avec un remplissage uni">
            <a:extLst>
              <a:ext uri="{FF2B5EF4-FFF2-40B4-BE49-F238E27FC236}">
                <a16:creationId xmlns:a16="http://schemas.microsoft.com/office/drawing/2014/main" id="{5BCFDD49-0789-E919-DA40-D498F9157F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49152" y="3151466"/>
            <a:ext cx="416306" cy="41630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FEC30D7C-112A-CFE7-EB3A-CAAF52693EEE}"/>
              </a:ext>
            </a:extLst>
          </p:cNvPr>
          <p:cNvSpPr txBox="1"/>
          <p:nvPr/>
        </p:nvSpPr>
        <p:spPr>
          <a:xfrm>
            <a:off x="1022924" y="4247652"/>
            <a:ext cx="110844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1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…mais aussi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5824DFE-C762-27BF-94D6-5CFCD2860B3F}"/>
              </a:ext>
            </a:extLst>
          </p:cNvPr>
          <p:cNvSpPr txBox="1"/>
          <p:nvPr/>
        </p:nvSpPr>
        <p:spPr>
          <a:xfrm>
            <a:off x="1083659" y="5046317"/>
            <a:ext cx="110844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1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…et à terme</a:t>
            </a:r>
          </a:p>
        </p:txBody>
      </p:sp>
      <p:sp>
        <p:nvSpPr>
          <p:cNvPr id="27" name="Espace réservé du numéro de diapositive 26">
            <a:extLst>
              <a:ext uri="{FF2B5EF4-FFF2-40B4-BE49-F238E27FC236}">
                <a16:creationId xmlns:a16="http://schemas.microsoft.com/office/drawing/2014/main" id="{C4243F97-8151-D35B-C1C3-835AC9A91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7EF60-D3B0-409C-88CD-C39F952AE724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0A501BB-0D0F-14D4-6D15-FCDC9B727B38}"/>
              </a:ext>
            </a:extLst>
          </p:cNvPr>
          <p:cNvGrpSpPr/>
          <p:nvPr/>
        </p:nvGrpSpPr>
        <p:grpSpPr>
          <a:xfrm flipH="1">
            <a:off x="11075615" y="374413"/>
            <a:ext cx="1279866" cy="1279914"/>
            <a:chOff x="4223435" y="3508625"/>
            <a:chExt cx="4009129" cy="4009277"/>
          </a:xfrm>
        </p:grpSpPr>
        <p:sp>
          <p:nvSpPr>
            <p:cNvPr id="5" name="Arc partiel 4">
              <a:extLst>
                <a:ext uri="{FF2B5EF4-FFF2-40B4-BE49-F238E27FC236}">
                  <a16:creationId xmlns:a16="http://schemas.microsoft.com/office/drawing/2014/main" id="{16A915E6-7498-310E-B5A8-239C5EFEE797}"/>
                </a:ext>
              </a:extLst>
            </p:cNvPr>
            <p:cNvSpPr/>
            <p:nvPr/>
          </p:nvSpPr>
          <p:spPr>
            <a:xfrm>
              <a:off x="5193564" y="4478829"/>
              <a:ext cx="2068871" cy="2068870"/>
            </a:xfrm>
            <a:prstGeom prst="pie">
              <a:avLst>
                <a:gd name="adj1" fmla="val 10750793"/>
                <a:gd name="adj2" fmla="val 43456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Arc plein 5">
              <a:extLst>
                <a:ext uri="{FF2B5EF4-FFF2-40B4-BE49-F238E27FC236}">
                  <a16:creationId xmlns:a16="http://schemas.microsoft.com/office/drawing/2014/main" id="{A28BA5D7-1F04-522E-4D83-124554A7BB5A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0809306"/>
                <a:gd name="adj2" fmla="val 21554642"/>
                <a:gd name="adj3" fmla="val 13860"/>
              </a:avLst>
            </a:prstGeom>
            <a:solidFill>
              <a:schemeClr val="bg1">
                <a:lumMod val="9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Arc plein 13">
              <a:extLst>
                <a:ext uri="{FF2B5EF4-FFF2-40B4-BE49-F238E27FC236}">
                  <a16:creationId xmlns:a16="http://schemas.microsoft.com/office/drawing/2014/main" id="{E459322F-54C3-19B9-F635-EF983471451B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4488049"/>
                <a:gd name="adj2" fmla="val 21554642"/>
                <a:gd name="adj3" fmla="val 1386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Arc plein 22">
              <a:extLst>
                <a:ext uri="{FF2B5EF4-FFF2-40B4-BE49-F238E27FC236}">
                  <a16:creationId xmlns:a16="http://schemas.microsoft.com/office/drawing/2014/main" id="{9ADC6F89-A68A-D6EB-FCB3-2E76A6349463}"/>
                </a:ext>
              </a:extLst>
            </p:cNvPr>
            <p:cNvSpPr/>
            <p:nvPr/>
          </p:nvSpPr>
          <p:spPr>
            <a:xfrm>
              <a:off x="4223435" y="3508625"/>
              <a:ext cx="4009129" cy="4009277"/>
            </a:xfrm>
            <a:prstGeom prst="blockArc">
              <a:avLst>
                <a:gd name="adj1" fmla="val 17958096"/>
                <a:gd name="adj2" fmla="val 21554642"/>
                <a:gd name="adj3" fmla="val 13860"/>
              </a:avLst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" b="0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4F8700D-806A-2731-FD02-ABA6422FA4FA}"/>
                </a:ext>
              </a:extLst>
            </p:cNvPr>
            <p:cNvSpPr txBox="1"/>
            <p:nvPr/>
          </p:nvSpPr>
          <p:spPr>
            <a:xfrm>
              <a:off x="5958586" y="4626913"/>
              <a:ext cx="588382" cy="385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03</a:t>
              </a: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9ABEA226-D155-1792-A461-9DDFA5153984}"/>
              </a:ext>
            </a:extLst>
          </p:cNvPr>
          <p:cNvSpPr txBox="1"/>
          <p:nvPr/>
        </p:nvSpPr>
        <p:spPr>
          <a:xfrm>
            <a:off x="11415558" y="649024"/>
            <a:ext cx="588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01</a:t>
            </a:r>
          </a:p>
        </p:txBody>
      </p:sp>
      <p:sp>
        <p:nvSpPr>
          <p:cNvPr id="10" name="Espace réservé du pied de page 22">
            <a:extLst>
              <a:ext uri="{FF2B5EF4-FFF2-40B4-BE49-F238E27FC236}">
                <a16:creationId xmlns:a16="http://schemas.microsoft.com/office/drawing/2014/main" id="{4B4BD424-A62E-AB13-FC31-E0634137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28000" y="6700160"/>
            <a:ext cx="5040000" cy="180000"/>
          </a:xfrm>
        </p:spPr>
        <p:txBody>
          <a:bodyPr/>
          <a:lstStyle/>
          <a:p>
            <a:r>
              <a:rPr lang="fr-FR" dirty="0"/>
              <a:t>Territoires d'IA - Présentation du programme</a:t>
            </a:r>
          </a:p>
        </p:txBody>
      </p:sp>
    </p:spTree>
    <p:extLst>
      <p:ext uri="{BB962C8B-B14F-4D97-AF65-F5344CB8AC3E}">
        <p14:creationId xmlns:p14="http://schemas.microsoft.com/office/powerpoint/2010/main" val="425251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6DCB2-3171-4267-BE05-CBD0A3ADC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re 4">
            <a:extLst>
              <a:ext uri="{FF2B5EF4-FFF2-40B4-BE49-F238E27FC236}">
                <a16:creationId xmlns:a16="http://schemas.microsoft.com/office/drawing/2014/main" id="{43C8B313-CAF4-41C5-1C77-90C1A8D5A7F5}"/>
              </a:ext>
            </a:extLst>
          </p:cNvPr>
          <p:cNvSpPr txBox="1">
            <a:spLocks/>
          </p:cNvSpPr>
          <p:nvPr/>
        </p:nvSpPr>
        <p:spPr>
          <a:xfrm>
            <a:off x="346152" y="464969"/>
            <a:ext cx="12087072" cy="468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584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584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Pour chaque besoin, un dispositif du programme existe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767FDA3-4AFA-9E96-4ABF-F579A4D1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7EF60-D3B0-409C-88CD-C39F952AE724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b="1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D6A8CE-2BE8-5FF5-9FA3-1D976084D379}"/>
              </a:ext>
            </a:extLst>
          </p:cNvPr>
          <p:cNvSpPr/>
          <p:nvPr/>
        </p:nvSpPr>
        <p:spPr>
          <a:xfrm>
            <a:off x="8821186" y="1959262"/>
            <a:ext cx="3412842" cy="3950732"/>
          </a:xfrm>
          <a:prstGeom prst="roundRect">
            <a:avLst>
              <a:gd name="adj" fmla="val 5899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C5A2EC-1A43-68ED-A7CC-787CB9D92B26}"/>
              </a:ext>
            </a:extLst>
          </p:cNvPr>
          <p:cNvSpPr/>
          <p:nvPr/>
        </p:nvSpPr>
        <p:spPr>
          <a:xfrm>
            <a:off x="9101574" y="2132040"/>
            <a:ext cx="2420678" cy="252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Ressources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9CB7C75-80F4-EEB2-BE1D-DA9393FA01A7}"/>
              </a:ext>
            </a:extLst>
          </p:cNvPr>
          <p:cNvSpPr/>
          <p:nvPr/>
        </p:nvSpPr>
        <p:spPr>
          <a:xfrm>
            <a:off x="8838615" y="3870435"/>
            <a:ext cx="3395412" cy="2039559"/>
          </a:xfrm>
          <a:prstGeom prst="roundRect">
            <a:avLst>
              <a:gd name="adj" fmla="val 11481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8DC7952-E128-C312-4902-57AC0D9A84DC}"/>
              </a:ext>
            </a:extLst>
          </p:cNvPr>
          <p:cNvSpPr txBox="1"/>
          <p:nvPr/>
        </p:nvSpPr>
        <p:spPr>
          <a:xfrm>
            <a:off x="9507447" y="5498092"/>
            <a:ext cx="275444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C36D"/>
              </a:buClr>
              <a:buSzTx/>
              <a:buFontTx/>
              <a:buNone/>
              <a:tabLst/>
              <a:defRPr/>
            </a:pPr>
            <a:r>
              <a:rPr kumimoji="0" lang="fr-FR" sz="11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territoiresdia@caissedesdepots.fr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3F806D9-F043-49BD-8C1F-218A88F3DF70}"/>
              </a:ext>
            </a:extLst>
          </p:cNvPr>
          <p:cNvSpPr txBox="1"/>
          <p:nvPr/>
        </p:nvSpPr>
        <p:spPr>
          <a:xfrm>
            <a:off x="8996369" y="5018562"/>
            <a:ext cx="3247555" cy="435336"/>
          </a:xfrm>
          <a:prstGeom prst="rect">
            <a:avLst/>
          </a:prstGeom>
          <a:noFill/>
          <a:ln>
            <a:noFill/>
          </a:ln>
        </p:spPr>
        <p:txBody>
          <a:bodyPr wrap="square" lIns="95845" tIns="47923" rIns="95845" bIns="47923" rtlCol="0" anchor="t">
            <a:spAutoFit/>
          </a:bodyPr>
          <a:lstStyle/>
          <a:p>
            <a:pPr marL="0" marR="0" lvl="1" indent="0" algn="l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L’équipe programme est à votre disposition, n’hésitez pas à nous solliciter : 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F4A02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5A88CA-4EE4-2846-FF1E-C8A398E45E15}"/>
              </a:ext>
            </a:extLst>
          </p:cNvPr>
          <p:cNvSpPr txBox="1"/>
          <p:nvPr/>
        </p:nvSpPr>
        <p:spPr>
          <a:xfrm>
            <a:off x="8996369" y="4366097"/>
            <a:ext cx="3237658" cy="604613"/>
          </a:xfrm>
          <a:prstGeom prst="rect">
            <a:avLst/>
          </a:prstGeom>
          <a:noFill/>
          <a:ln>
            <a:noFill/>
          </a:ln>
        </p:spPr>
        <p:txBody>
          <a:bodyPr wrap="square" lIns="95845" tIns="47923" rIns="95845" bIns="47923" rtlCol="0" anchor="t">
            <a:spAutoFit/>
          </a:bodyPr>
          <a:lstStyle/>
          <a:p>
            <a:pPr marL="0" marR="0" lvl="1" indent="0" algn="l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 directions régionales sont les interlocuteurs privilégiés des collectivités, vous serez le point d’entrée du programme pour ces dernières.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0438B49-80BF-00D2-8FE8-76043C49A7EC}"/>
              </a:ext>
            </a:extLst>
          </p:cNvPr>
          <p:cNvSpPr/>
          <p:nvPr/>
        </p:nvSpPr>
        <p:spPr>
          <a:xfrm>
            <a:off x="9101574" y="4120647"/>
            <a:ext cx="2420678" cy="252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8574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Contact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B1463F-C40E-F2C7-9EFB-4092914459E3}"/>
              </a:ext>
            </a:extLst>
          </p:cNvPr>
          <p:cNvSpPr txBox="1"/>
          <p:nvPr/>
        </p:nvSpPr>
        <p:spPr>
          <a:xfrm>
            <a:off x="9101573" y="2422575"/>
            <a:ext cx="2858652" cy="1266333"/>
          </a:xfrm>
          <a:prstGeom prst="rect">
            <a:avLst/>
          </a:prstGeom>
          <a:noFill/>
          <a:ln>
            <a:noFill/>
          </a:ln>
        </p:spPr>
        <p:txBody>
          <a:bodyPr wrap="square" lIns="95845" tIns="47923" rIns="95845" bIns="47923" rtlCol="0" anchor="t">
            <a:spAutoFit/>
          </a:bodyPr>
          <a:lstStyle/>
          <a:p>
            <a:pPr marL="0" marR="0" lvl="1" indent="0" algn="l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Site Banque des Territoires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marL="0" marR="0" lvl="1" indent="0" algn="l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programme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l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Lien d’inscription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</a:p>
          <a:p>
            <a:pPr marL="0" marR="0" lvl="1" indent="0" algn="l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S’inscrire au programme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l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4A02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Liens formulaires spécifiques :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cofinancement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ingénierie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IA </a:t>
            </a:r>
            <a:r>
              <a:rPr kumimoji="0" lang="fr-F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Factory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Arc 81">
            <a:extLst>
              <a:ext uri="{FF2B5EF4-FFF2-40B4-BE49-F238E27FC236}">
                <a16:creationId xmlns:a16="http://schemas.microsoft.com/office/drawing/2014/main" id="{E0D46E8D-1C2E-EA52-9018-9C0237BBA1FF}"/>
              </a:ext>
            </a:extLst>
          </p:cNvPr>
          <p:cNvSpPr/>
          <p:nvPr/>
        </p:nvSpPr>
        <p:spPr>
          <a:xfrm flipH="1" flipV="1">
            <a:off x="8980249" y="5374723"/>
            <a:ext cx="882513" cy="274479"/>
          </a:xfrm>
          <a:prstGeom prst="arc">
            <a:avLst>
              <a:gd name="adj1" fmla="val 16200000"/>
              <a:gd name="adj2" fmla="val 693773"/>
            </a:avLst>
          </a:prstGeom>
          <a:ln>
            <a:solidFill>
              <a:schemeClr val="accent3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E5281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7C2896A6-B075-E3FB-9432-C0A834A31E5A}"/>
              </a:ext>
            </a:extLst>
          </p:cNvPr>
          <p:cNvGrpSpPr/>
          <p:nvPr/>
        </p:nvGrpSpPr>
        <p:grpSpPr>
          <a:xfrm>
            <a:off x="315914" y="2049521"/>
            <a:ext cx="8160750" cy="4023640"/>
            <a:chOff x="315915" y="2592768"/>
            <a:chExt cx="7243518" cy="331846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A4C407E-EFC9-E426-F17D-CBA9574A5ADC}"/>
                </a:ext>
              </a:extLst>
            </p:cNvPr>
            <p:cNvSpPr/>
            <p:nvPr/>
          </p:nvSpPr>
          <p:spPr>
            <a:xfrm>
              <a:off x="1206065" y="4686066"/>
              <a:ext cx="3929551" cy="526163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785E521-3718-E1AF-291F-8C3771926E83}"/>
                </a:ext>
              </a:extLst>
            </p:cNvPr>
            <p:cNvSpPr/>
            <p:nvPr/>
          </p:nvSpPr>
          <p:spPr>
            <a:xfrm>
              <a:off x="1206065" y="2592768"/>
              <a:ext cx="3929551" cy="52616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tangle 158">
              <a:extLst>
                <a:ext uri="{FF2B5EF4-FFF2-40B4-BE49-F238E27FC236}">
                  <a16:creationId xmlns:a16="http://schemas.microsoft.com/office/drawing/2014/main" id="{BE02B6AB-408E-AA10-D9D8-E775E26EA5AD}"/>
                </a:ext>
              </a:extLst>
            </p:cNvPr>
            <p:cNvSpPr/>
            <p:nvPr/>
          </p:nvSpPr>
          <p:spPr>
            <a:xfrm>
              <a:off x="5134797" y="2596431"/>
              <a:ext cx="453003" cy="695310"/>
            </a:xfrm>
            <a:custGeom>
              <a:avLst/>
              <a:gdLst>
                <a:gd name="connsiteX0" fmla="*/ 0 w 2989698"/>
                <a:gd name="connsiteY0" fmla="*/ 0 h 717303"/>
                <a:gd name="connsiteX1" fmla="*/ 2989698 w 2989698"/>
                <a:gd name="connsiteY1" fmla="*/ 0 h 717303"/>
                <a:gd name="connsiteX2" fmla="*/ 2989698 w 2989698"/>
                <a:gd name="connsiteY2" fmla="*/ 717303 h 717303"/>
                <a:gd name="connsiteX3" fmla="*/ 0 w 2989698"/>
                <a:gd name="connsiteY3" fmla="*/ 717303 h 717303"/>
                <a:gd name="connsiteX4" fmla="*/ 0 w 2989698"/>
                <a:gd name="connsiteY4" fmla="*/ 0 h 717303"/>
                <a:gd name="connsiteX0" fmla="*/ 0 w 2989698"/>
                <a:gd name="connsiteY0" fmla="*/ 0 h 950983"/>
                <a:gd name="connsiteX1" fmla="*/ 2989698 w 2989698"/>
                <a:gd name="connsiteY1" fmla="*/ 0 h 950983"/>
                <a:gd name="connsiteX2" fmla="*/ 805298 w 2989698"/>
                <a:gd name="connsiteY2" fmla="*/ 950983 h 950983"/>
                <a:gd name="connsiteX3" fmla="*/ 0 w 2989698"/>
                <a:gd name="connsiteY3" fmla="*/ 717303 h 950983"/>
                <a:gd name="connsiteX4" fmla="*/ 0 w 2989698"/>
                <a:gd name="connsiteY4" fmla="*/ 0 h 950983"/>
                <a:gd name="connsiteX0" fmla="*/ 0 w 856098"/>
                <a:gd name="connsiteY0" fmla="*/ 0 h 950983"/>
                <a:gd name="connsiteX1" fmla="*/ 856098 w 856098"/>
                <a:gd name="connsiteY1" fmla="*/ 386080 h 950983"/>
                <a:gd name="connsiteX2" fmla="*/ 805298 w 856098"/>
                <a:gd name="connsiteY2" fmla="*/ 950983 h 950983"/>
                <a:gd name="connsiteX3" fmla="*/ 0 w 856098"/>
                <a:gd name="connsiteY3" fmla="*/ 717303 h 950983"/>
                <a:gd name="connsiteX4" fmla="*/ 0 w 856098"/>
                <a:gd name="connsiteY4" fmla="*/ 0 h 950983"/>
                <a:gd name="connsiteX0" fmla="*/ 0 w 805298"/>
                <a:gd name="connsiteY0" fmla="*/ 0 h 950983"/>
                <a:gd name="connsiteX1" fmla="*/ 632578 w 805298"/>
                <a:gd name="connsiteY1" fmla="*/ 65024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43688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24384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05298"/>
                <a:gd name="connsiteY0" fmla="*/ 0 h 950983"/>
                <a:gd name="connsiteX1" fmla="*/ 774818 w 805298"/>
                <a:gd name="connsiteY1" fmla="*/ 28448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950983"/>
                <a:gd name="connsiteX1" fmla="*/ 784978 w 805298"/>
                <a:gd name="connsiteY1" fmla="*/ 26416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788423"/>
                <a:gd name="connsiteX1" fmla="*/ 784978 w 805298"/>
                <a:gd name="connsiteY1" fmla="*/ 26416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805298"/>
                <a:gd name="connsiteY0" fmla="*/ 0 h 788423"/>
                <a:gd name="connsiteX1" fmla="*/ 797678 w 805298"/>
                <a:gd name="connsiteY1" fmla="*/ 24511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25 w 1043423"/>
                <a:gd name="connsiteY3" fmla="*/ 676822 h 747942"/>
                <a:gd name="connsiteX4" fmla="*/ 0 w 1043423"/>
                <a:gd name="connsiteY4" fmla="*/ 0 h 747942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 w 1043423"/>
                <a:gd name="connsiteY3" fmla="*/ 712541 h 747942"/>
                <a:gd name="connsiteX4" fmla="*/ 0 w 1043423"/>
                <a:gd name="connsiteY4" fmla="*/ 0 h 747942"/>
                <a:gd name="connsiteX0" fmla="*/ 0 w 1035803"/>
                <a:gd name="connsiteY0" fmla="*/ 0 h 945586"/>
                <a:gd name="connsiteX1" fmla="*/ 1035803 w 1035803"/>
                <a:gd name="connsiteY1" fmla="*/ 204629 h 945586"/>
                <a:gd name="connsiteX2" fmla="*/ 805298 w 1035803"/>
                <a:gd name="connsiteY2" fmla="*/ 945586 h 945586"/>
                <a:gd name="connsiteX3" fmla="*/ 2381 w 1035803"/>
                <a:gd name="connsiteY3" fmla="*/ 712541 h 945586"/>
                <a:gd name="connsiteX4" fmla="*/ 0 w 1035803"/>
                <a:gd name="connsiteY4" fmla="*/ 0 h 945586"/>
                <a:gd name="connsiteX0" fmla="*/ 0 w 805298"/>
                <a:gd name="connsiteY0" fmla="*/ 0 h 945586"/>
                <a:gd name="connsiteX1" fmla="*/ 804822 w 805298"/>
                <a:gd name="connsiteY1" fmla="*/ 499904 h 945586"/>
                <a:gd name="connsiteX2" fmla="*/ 805298 w 805298"/>
                <a:gd name="connsiteY2" fmla="*/ 945586 h 945586"/>
                <a:gd name="connsiteX3" fmla="*/ 2381 w 805298"/>
                <a:gd name="connsiteY3" fmla="*/ 712541 h 945586"/>
                <a:gd name="connsiteX4" fmla="*/ 0 w 805298"/>
                <a:gd name="connsiteY4" fmla="*/ 0 h 945586"/>
                <a:gd name="connsiteX0" fmla="*/ 0 w 809589"/>
                <a:gd name="connsiteY0" fmla="*/ 0 h 945586"/>
                <a:gd name="connsiteX1" fmla="*/ 809585 w 809589"/>
                <a:gd name="connsiteY1" fmla="*/ 385604 h 945586"/>
                <a:gd name="connsiteX2" fmla="*/ 805298 w 809589"/>
                <a:gd name="connsiteY2" fmla="*/ 945586 h 945586"/>
                <a:gd name="connsiteX3" fmla="*/ 2381 w 809589"/>
                <a:gd name="connsiteY3" fmla="*/ 712541 h 945586"/>
                <a:gd name="connsiteX4" fmla="*/ 0 w 809589"/>
                <a:gd name="connsiteY4" fmla="*/ 0 h 945586"/>
                <a:gd name="connsiteX0" fmla="*/ 0 w 810061"/>
                <a:gd name="connsiteY0" fmla="*/ 0 h 947967"/>
                <a:gd name="connsiteX1" fmla="*/ 809585 w 810061"/>
                <a:gd name="connsiteY1" fmla="*/ 385604 h 947967"/>
                <a:gd name="connsiteX2" fmla="*/ 810061 w 810061"/>
                <a:gd name="connsiteY2" fmla="*/ 947967 h 947967"/>
                <a:gd name="connsiteX3" fmla="*/ 2381 w 810061"/>
                <a:gd name="connsiteY3" fmla="*/ 712541 h 947967"/>
                <a:gd name="connsiteX4" fmla="*/ 0 w 810061"/>
                <a:gd name="connsiteY4" fmla="*/ 0 h 947967"/>
                <a:gd name="connsiteX0" fmla="*/ 43349 w 807691"/>
                <a:gd name="connsiteY0" fmla="*/ 0 h 993686"/>
                <a:gd name="connsiteX1" fmla="*/ 807215 w 807691"/>
                <a:gd name="connsiteY1" fmla="*/ 431323 h 993686"/>
                <a:gd name="connsiteX2" fmla="*/ 807691 w 807691"/>
                <a:gd name="connsiteY2" fmla="*/ 993686 h 993686"/>
                <a:gd name="connsiteX3" fmla="*/ 11 w 807691"/>
                <a:gd name="connsiteY3" fmla="*/ 758260 h 993686"/>
                <a:gd name="connsiteX4" fmla="*/ 43349 w 807691"/>
                <a:gd name="connsiteY4" fmla="*/ 0 h 993686"/>
                <a:gd name="connsiteX0" fmla="*/ 0 w 853410"/>
                <a:gd name="connsiteY0" fmla="*/ 0 h 943133"/>
                <a:gd name="connsiteX1" fmla="*/ 852934 w 853410"/>
                <a:gd name="connsiteY1" fmla="*/ 380770 h 943133"/>
                <a:gd name="connsiteX2" fmla="*/ 853410 w 853410"/>
                <a:gd name="connsiteY2" fmla="*/ 943133 h 943133"/>
                <a:gd name="connsiteX3" fmla="*/ 45730 w 853410"/>
                <a:gd name="connsiteY3" fmla="*/ 707707 h 943133"/>
                <a:gd name="connsiteX4" fmla="*/ 0 w 853410"/>
                <a:gd name="connsiteY4" fmla="*/ 0 h 943133"/>
                <a:gd name="connsiteX0" fmla="*/ 0 w 808166"/>
                <a:gd name="connsiteY0" fmla="*/ 0 h 962183"/>
                <a:gd name="connsiteX1" fmla="*/ 807690 w 808166"/>
                <a:gd name="connsiteY1" fmla="*/ 399820 h 962183"/>
                <a:gd name="connsiteX2" fmla="*/ 808166 w 808166"/>
                <a:gd name="connsiteY2" fmla="*/ 962183 h 962183"/>
                <a:gd name="connsiteX3" fmla="*/ 486 w 808166"/>
                <a:gd name="connsiteY3" fmla="*/ 726757 h 962183"/>
                <a:gd name="connsiteX4" fmla="*/ 0 w 808166"/>
                <a:gd name="connsiteY4" fmla="*/ 0 h 962183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2470 h 947896"/>
                <a:gd name="connsiteX4" fmla="*/ 2014 w 807799"/>
                <a:gd name="connsiteY4" fmla="*/ 0 h 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7799" h="947896">
                  <a:moveTo>
                    <a:pt x="2014" y="0"/>
                  </a:moveTo>
                  <a:lnTo>
                    <a:pt x="807323" y="385533"/>
                  </a:lnTo>
                  <a:cubicBezTo>
                    <a:pt x="807482" y="534094"/>
                    <a:pt x="807640" y="799335"/>
                    <a:pt x="807799" y="947896"/>
                  </a:cubicBezTo>
                  <a:lnTo>
                    <a:pt x="119" y="712470"/>
                  </a:lnTo>
                  <a:cubicBezTo>
                    <a:pt x="-675" y="474956"/>
                    <a:pt x="2808" y="237514"/>
                    <a:pt x="2014" y="0"/>
                  </a:cubicBezTo>
                  <a:close/>
                </a:path>
              </a:pathLst>
            </a:custGeom>
            <a:solidFill>
              <a:srgbClr val="A80C5D"/>
            </a:solidFill>
            <a:ln w="3175">
              <a:solidFill>
                <a:srgbClr val="A80C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Flèche : pentagone 21">
              <a:extLst>
                <a:ext uri="{FF2B5EF4-FFF2-40B4-BE49-F238E27FC236}">
                  <a16:creationId xmlns:a16="http://schemas.microsoft.com/office/drawing/2014/main" id="{519FB164-EC10-F657-C396-45DD407E9F3E}"/>
                </a:ext>
              </a:extLst>
            </p:cNvPr>
            <p:cNvSpPr/>
            <p:nvPr/>
          </p:nvSpPr>
          <p:spPr>
            <a:xfrm>
              <a:off x="5586596" y="2877655"/>
              <a:ext cx="1972837" cy="411932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 w="3175">
              <a:solidFill>
                <a:srgbClr val="E121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FC2A7BF2-4F5E-189D-98CD-F0023168CBBE}"/>
                </a:ext>
              </a:extLst>
            </p:cNvPr>
            <p:cNvSpPr/>
            <p:nvPr/>
          </p:nvSpPr>
          <p:spPr>
            <a:xfrm>
              <a:off x="5586596" y="4620516"/>
              <a:ext cx="1972837" cy="411932"/>
            </a:xfrm>
            <a:prstGeom prst="homePlate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691AB1-40A5-FDA5-90BF-5216575F3EDE}"/>
                </a:ext>
              </a:extLst>
            </p:cNvPr>
            <p:cNvSpPr/>
            <p:nvPr/>
          </p:nvSpPr>
          <p:spPr>
            <a:xfrm>
              <a:off x="1206065" y="3290534"/>
              <a:ext cx="3929551" cy="526163"/>
            </a:xfrm>
            <a:prstGeom prst="rect">
              <a:avLst/>
            </a:prstGeom>
            <a:solidFill>
              <a:srgbClr val="62C3D6"/>
            </a:solidFill>
            <a:ln w="3175">
              <a:solidFill>
                <a:srgbClr val="62C3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Flèche : pentagone 25">
              <a:extLst>
                <a:ext uri="{FF2B5EF4-FFF2-40B4-BE49-F238E27FC236}">
                  <a16:creationId xmlns:a16="http://schemas.microsoft.com/office/drawing/2014/main" id="{94559A9C-FF5E-0829-C428-F70E3BA69B1A}"/>
                </a:ext>
              </a:extLst>
            </p:cNvPr>
            <p:cNvSpPr/>
            <p:nvPr/>
          </p:nvSpPr>
          <p:spPr>
            <a:xfrm>
              <a:off x="5586596" y="3458609"/>
              <a:ext cx="1972837" cy="411932"/>
            </a:xfrm>
            <a:prstGeom prst="homePlate">
              <a:avLst/>
            </a:prstGeom>
            <a:solidFill>
              <a:srgbClr val="62C3D6"/>
            </a:solidFill>
            <a:ln w="3175">
              <a:solidFill>
                <a:srgbClr val="62C3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Rectangle 158">
              <a:extLst>
                <a:ext uri="{FF2B5EF4-FFF2-40B4-BE49-F238E27FC236}">
                  <a16:creationId xmlns:a16="http://schemas.microsoft.com/office/drawing/2014/main" id="{E75F25EB-FFEA-C33E-BA51-0F011C0BB057}"/>
                </a:ext>
              </a:extLst>
            </p:cNvPr>
            <p:cNvSpPr/>
            <p:nvPr/>
          </p:nvSpPr>
          <p:spPr>
            <a:xfrm>
              <a:off x="5133040" y="3290408"/>
              <a:ext cx="455674" cy="580027"/>
            </a:xfrm>
            <a:custGeom>
              <a:avLst/>
              <a:gdLst>
                <a:gd name="connsiteX0" fmla="*/ 0 w 2989698"/>
                <a:gd name="connsiteY0" fmla="*/ 0 h 717303"/>
                <a:gd name="connsiteX1" fmla="*/ 2989698 w 2989698"/>
                <a:gd name="connsiteY1" fmla="*/ 0 h 717303"/>
                <a:gd name="connsiteX2" fmla="*/ 2989698 w 2989698"/>
                <a:gd name="connsiteY2" fmla="*/ 717303 h 717303"/>
                <a:gd name="connsiteX3" fmla="*/ 0 w 2989698"/>
                <a:gd name="connsiteY3" fmla="*/ 717303 h 717303"/>
                <a:gd name="connsiteX4" fmla="*/ 0 w 2989698"/>
                <a:gd name="connsiteY4" fmla="*/ 0 h 717303"/>
                <a:gd name="connsiteX0" fmla="*/ 0 w 2989698"/>
                <a:gd name="connsiteY0" fmla="*/ 0 h 950983"/>
                <a:gd name="connsiteX1" fmla="*/ 2989698 w 2989698"/>
                <a:gd name="connsiteY1" fmla="*/ 0 h 950983"/>
                <a:gd name="connsiteX2" fmla="*/ 805298 w 2989698"/>
                <a:gd name="connsiteY2" fmla="*/ 950983 h 950983"/>
                <a:gd name="connsiteX3" fmla="*/ 0 w 2989698"/>
                <a:gd name="connsiteY3" fmla="*/ 717303 h 950983"/>
                <a:gd name="connsiteX4" fmla="*/ 0 w 2989698"/>
                <a:gd name="connsiteY4" fmla="*/ 0 h 950983"/>
                <a:gd name="connsiteX0" fmla="*/ 0 w 856098"/>
                <a:gd name="connsiteY0" fmla="*/ 0 h 950983"/>
                <a:gd name="connsiteX1" fmla="*/ 856098 w 856098"/>
                <a:gd name="connsiteY1" fmla="*/ 386080 h 950983"/>
                <a:gd name="connsiteX2" fmla="*/ 805298 w 856098"/>
                <a:gd name="connsiteY2" fmla="*/ 950983 h 950983"/>
                <a:gd name="connsiteX3" fmla="*/ 0 w 856098"/>
                <a:gd name="connsiteY3" fmla="*/ 717303 h 950983"/>
                <a:gd name="connsiteX4" fmla="*/ 0 w 856098"/>
                <a:gd name="connsiteY4" fmla="*/ 0 h 950983"/>
                <a:gd name="connsiteX0" fmla="*/ 0 w 805298"/>
                <a:gd name="connsiteY0" fmla="*/ 0 h 950983"/>
                <a:gd name="connsiteX1" fmla="*/ 632578 w 805298"/>
                <a:gd name="connsiteY1" fmla="*/ 65024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43688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24384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05298"/>
                <a:gd name="connsiteY0" fmla="*/ 0 h 950983"/>
                <a:gd name="connsiteX1" fmla="*/ 774818 w 805298"/>
                <a:gd name="connsiteY1" fmla="*/ 28448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950983"/>
                <a:gd name="connsiteX1" fmla="*/ 784978 w 805298"/>
                <a:gd name="connsiteY1" fmla="*/ 26416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788423"/>
                <a:gd name="connsiteX1" fmla="*/ 784978 w 805298"/>
                <a:gd name="connsiteY1" fmla="*/ 26416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805298"/>
                <a:gd name="connsiteY0" fmla="*/ 0 h 788423"/>
                <a:gd name="connsiteX1" fmla="*/ 797678 w 805298"/>
                <a:gd name="connsiteY1" fmla="*/ 24511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25 w 1043423"/>
                <a:gd name="connsiteY3" fmla="*/ 676822 h 747942"/>
                <a:gd name="connsiteX4" fmla="*/ 0 w 1043423"/>
                <a:gd name="connsiteY4" fmla="*/ 0 h 747942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 w 1043423"/>
                <a:gd name="connsiteY3" fmla="*/ 712541 h 747942"/>
                <a:gd name="connsiteX4" fmla="*/ 0 w 1043423"/>
                <a:gd name="connsiteY4" fmla="*/ 0 h 747942"/>
                <a:gd name="connsiteX0" fmla="*/ 0 w 1035803"/>
                <a:gd name="connsiteY0" fmla="*/ 0 h 945586"/>
                <a:gd name="connsiteX1" fmla="*/ 1035803 w 1035803"/>
                <a:gd name="connsiteY1" fmla="*/ 204629 h 945586"/>
                <a:gd name="connsiteX2" fmla="*/ 805298 w 1035803"/>
                <a:gd name="connsiteY2" fmla="*/ 945586 h 945586"/>
                <a:gd name="connsiteX3" fmla="*/ 2381 w 1035803"/>
                <a:gd name="connsiteY3" fmla="*/ 712541 h 945586"/>
                <a:gd name="connsiteX4" fmla="*/ 0 w 1035803"/>
                <a:gd name="connsiteY4" fmla="*/ 0 h 945586"/>
                <a:gd name="connsiteX0" fmla="*/ 0 w 805298"/>
                <a:gd name="connsiteY0" fmla="*/ 0 h 945586"/>
                <a:gd name="connsiteX1" fmla="*/ 804822 w 805298"/>
                <a:gd name="connsiteY1" fmla="*/ 499904 h 945586"/>
                <a:gd name="connsiteX2" fmla="*/ 805298 w 805298"/>
                <a:gd name="connsiteY2" fmla="*/ 945586 h 945586"/>
                <a:gd name="connsiteX3" fmla="*/ 2381 w 805298"/>
                <a:gd name="connsiteY3" fmla="*/ 712541 h 945586"/>
                <a:gd name="connsiteX4" fmla="*/ 0 w 805298"/>
                <a:gd name="connsiteY4" fmla="*/ 0 h 945586"/>
                <a:gd name="connsiteX0" fmla="*/ 0 w 809589"/>
                <a:gd name="connsiteY0" fmla="*/ 0 h 945586"/>
                <a:gd name="connsiteX1" fmla="*/ 809585 w 809589"/>
                <a:gd name="connsiteY1" fmla="*/ 385604 h 945586"/>
                <a:gd name="connsiteX2" fmla="*/ 805298 w 809589"/>
                <a:gd name="connsiteY2" fmla="*/ 945586 h 945586"/>
                <a:gd name="connsiteX3" fmla="*/ 2381 w 809589"/>
                <a:gd name="connsiteY3" fmla="*/ 712541 h 945586"/>
                <a:gd name="connsiteX4" fmla="*/ 0 w 809589"/>
                <a:gd name="connsiteY4" fmla="*/ 0 h 945586"/>
                <a:gd name="connsiteX0" fmla="*/ 0 w 810061"/>
                <a:gd name="connsiteY0" fmla="*/ 0 h 947967"/>
                <a:gd name="connsiteX1" fmla="*/ 809585 w 810061"/>
                <a:gd name="connsiteY1" fmla="*/ 385604 h 947967"/>
                <a:gd name="connsiteX2" fmla="*/ 810061 w 810061"/>
                <a:gd name="connsiteY2" fmla="*/ 947967 h 947967"/>
                <a:gd name="connsiteX3" fmla="*/ 2381 w 810061"/>
                <a:gd name="connsiteY3" fmla="*/ 712541 h 947967"/>
                <a:gd name="connsiteX4" fmla="*/ 0 w 810061"/>
                <a:gd name="connsiteY4" fmla="*/ 0 h 947967"/>
                <a:gd name="connsiteX0" fmla="*/ 43349 w 807691"/>
                <a:gd name="connsiteY0" fmla="*/ 0 h 993686"/>
                <a:gd name="connsiteX1" fmla="*/ 807215 w 807691"/>
                <a:gd name="connsiteY1" fmla="*/ 431323 h 993686"/>
                <a:gd name="connsiteX2" fmla="*/ 807691 w 807691"/>
                <a:gd name="connsiteY2" fmla="*/ 993686 h 993686"/>
                <a:gd name="connsiteX3" fmla="*/ 11 w 807691"/>
                <a:gd name="connsiteY3" fmla="*/ 758260 h 993686"/>
                <a:gd name="connsiteX4" fmla="*/ 43349 w 807691"/>
                <a:gd name="connsiteY4" fmla="*/ 0 h 993686"/>
                <a:gd name="connsiteX0" fmla="*/ 0 w 853410"/>
                <a:gd name="connsiteY0" fmla="*/ 0 h 943133"/>
                <a:gd name="connsiteX1" fmla="*/ 852934 w 853410"/>
                <a:gd name="connsiteY1" fmla="*/ 380770 h 943133"/>
                <a:gd name="connsiteX2" fmla="*/ 853410 w 853410"/>
                <a:gd name="connsiteY2" fmla="*/ 943133 h 943133"/>
                <a:gd name="connsiteX3" fmla="*/ 45730 w 853410"/>
                <a:gd name="connsiteY3" fmla="*/ 707707 h 943133"/>
                <a:gd name="connsiteX4" fmla="*/ 0 w 853410"/>
                <a:gd name="connsiteY4" fmla="*/ 0 h 943133"/>
                <a:gd name="connsiteX0" fmla="*/ 0 w 808166"/>
                <a:gd name="connsiteY0" fmla="*/ 0 h 962183"/>
                <a:gd name="connsiteX1" fmla="*/ 807690 w 808166"/>
                <a:gd name="connsiteY1" fmla="*/ 399820 h 962183"/>
                <a:gd name="connsiteX2" fmla="*/ 808166 w 808166"/>
                <a:gd name="connsiteY2" fmla="*/ 962183 h 962183"/>
                <a:gd name="connsiteX3" fmla="*/ 486 w 808166"/>
                <a:gd name="connsiteY3" fmla="*/ 726757 h 962183"/>
                <a:gd name="connsiteX4" fmla="*/ 0 w 808166"/>
                <a:gd name="connsiteY4" fmla="*/ 0 h 962183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2470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2561 w 807799"/>
                <a:gd name="connsiteY1" fmla="*/ 235514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0180 w 807799"/>
                <a:gd name="connsiteY1" fmla="*/ 230752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7324 w 807799"/>
                <a:gd name="connsiteY1" fmla="*/ 230752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325"/>
                <a:gd name="connsiteY0" fmla="*/ 0 h 788352"/>
                <a:gd name="connsiteX1" fmla="*/ 807324 w 807325"/>
                <a:gd name="connsiteY1" fmla="*/ 230752 h 788352"/>
                <a:gd name="connsiteX2" fmla="*/ 795893 w 807325"/>
                <a:gd name="connsiteY2" fmla="*/ 788352 h 788352"/>
                <a:gd name="connsiteX3" fmla="*/ 119 w 807325"/>
                <a:gd name="connsiteY3" fmla="*/ 719614 h 788352"/>
                <a:gd name="connsiteX4" fmla="*/ 2014 w 807325"/>
                <a:gd name="connsiteY4" fmla="*/ 0 h 788352"/>
                <a:gd name="connsiteX0" fmla="*/ 2014 w 807332"/>
                <a:gd name="connsiteY0" fmla="*/ 0 h 790734"/>
                <a:gd name="connsiteX1" fmla="*/ 807324 w 807332"/>
                <a:gd name="connsiteY1" fmla="*/ 230752 h 790734"/>
                <a:gd name="connsiteX2" fmla="*/ 805418 w 807332"/>
                <a:gd name="connsiteY2" fmla="*/ 790734 h 790734"/>
                <a:gd name="connsiteX3" fmla="*/ 119 w 807332"/>
                <a:gd name="connsiteY3" fmla="*/ 719614 h 790734"/>
                <a:gd name="connsiteX4" fmla="*/ 2014 w 807332"/>
                <a:gd name="connsiteY4" fmla="*/ 0 h 790734"/>
                <a:gd name="connsiteX0" fmla="*/ 2014 w 812562"/>
                <a:gd name="connsiteY0" fmla="*/ 0 h 790734"/>
                <a:gd name="connsiteX1" fmla="*/ 807324 w 812562"/>
                <a:gd name="connsiteY1" fmla="*/ 230752 h 790734"/>
                <a:gd name="connsiteX2" fmla="*/ 812562 w 812562"/>
                <a:gd name="connsiteY2" fmla="*/ 790734 h 790734"/>
                <a:gd name="connsiteX3" fmla="*/ 119 w 812562"/>
                <a:gd name="connsiteY3" fmla="*/ 719614 h 790734"/>
                <a:gd name="connsiteX4" fmla="*/ 2014 w 812562"/>
                <a:gd name="connsiteY4" fmla="*/ 0 h 79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562" h="790734">
                  <a:moveTo>
                    <a:pt x="2014" y="0"/>
                  </a:moveTo>
                  <a:lnTo>
                    <a:pt x="807324" y="230752"/>
                  </a:lnTo>
                  <a:cubicBezTo>
                    <a:pt x="807483" y="379313"/>
                    <a:pt x="812403" y="642173"/>
                    <a:pt x="812562" y="790734"/>
                  </a:cubicBezTo>
                  <a:lnTo>
                    <a:pt x="119" y="719614"/>
                  </a:lnTo>
                  <a:cubicBezTo>
                    <a:pt x="-675" y="482100"/>
                    <a:pt x="2808" y="237514"/>
                    <a:pt x="2014" y="0"/>
                  </a:cubicBezTo>
                  <a:close/>
                </a:path>
              </a:pathLst>
            </a:custGeom>
            <a:solidFill>
              <a:srgbClr val="30A3BA"/>
            </a:solidFill>
            <a:ln w="3175">
              <a:solidFill>
                <a:srgbClr val="30A3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5A13139-90EB-73D3-6D48-019D87580DFC}"/>
                </a:ext>
              </a:extLst>
            </p:cNvPr>
            <p:cNvSpPr/>
            <p:nvPr/>
          </p:nvSpPr>
          <p:spPr>
            <a:xfrm>
              <a:off x="1206065" y="3988300"/>
              <a:ext cx="3929551" cy="526163"/>
            </a:xfrm>
            <a:prstGeom prst="rect">
              <a:avLst/>
            </a:prstGeom>
            <a:solidFill>
              <a:srgbClr val="F4A023"/>
            </a:solidFill>
            <a:ln w="3175">
              <a:solidFill>
                <a:srgbClr val="F4A0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lèche : pentagone 36">
              <a:extLst>
                <a:ext uri="{FF2B5EF4-FFF2-40B4-BE49-F238E27FC236}">
                  <a16:creationId xmlns:a16="http://schemas.microsoft.com/office/drawing/2014/main" id="{B6F9D669-4DED-8942-E980-092F8EDD9A84}"/>
                </a:ext>
              </a:extLst>
            </p:cNvPr>
            <p:cNvSpPr/>
            <p:nvPr/>
          </p:nvSpPr>
          <p:spPr>
            <a:xfrm>
              <a:off x="5586596" y="4039563"/>
              <a:ext cx="1972837" cy="411932"/>
            </a:xfrm>
            <a:prstGeom prst="homePlate">
              <a:avLst/>
            </a:prstGeom>
            <a:solidFill>
              <a:srgbClr val="F4A023"/>
            </a:solidFill>
            <a:ln w="3175">
              <a:solidFill>
                <a:srgbClr val="F4A0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tangle 158">
              <a:extLst>
                <a:ext uri="{FF2B5EF4-FFF2-40B4-BE49-F238E27FC236}">
                  <a16:creationId xmlns:a16="http://schemas.microsoft.com/office/drawing/2014/main" id="{42C6E04E-5998-20BF-90A8-F4DBA28E834F}"/>
                </a:ext>
              </a:extLst>
            </p:cNvPr>
            <p:cNvSpPr/>
            <p:nvPr/>
          </p:nvSpPr>
          <p:spPr>
            <a:xfrm>
              <a:off x="5128131" y="3988804"/>
              <a:ext cx="459680" cy="524364"/>
            </a:xfrm>
            <a:custGeom>
              <a:avLst/>
              <a:gdLst>
                <a:gd name="connsiteX0" fmla="*/ 0 w 2989698"/>
                <a:gd name="connsiteY0" fmla="*/ 0 h 717303"/>
                <a:gd name="connsiteX1" fmla="*/ 2989698 w 2989698"/>
                <a:gd name="connsiteY1" fmla="*/ 0 h 717303"/>
                <a:gd name="connsiteX2" fmla="*/ 2989698 w 2989698"/>
                <a:gd name="connsiteY2" fmla="*/ 717303 h 717303"/>
                <a:gd name="connsiteX3" fmla="*/ 0 w 2989698"/>
                <a:gd name="connsiteY3" fmla="*/ 717303 h 717303"/>
                <a:gd name="connsiteX4" fmla="*/ 0 w 2989698"/>
                <a:gd name="connsiteY4" fmla="*/ 0 h 717303"/>
                <a:gd name="connsiteX0" fmla="*/ 0 w 2989698"/>
                <a:gd name="connsiteY0" fmla="*/ 0 h 950983"/>
                <a:gd name="connsiteX1" fmla="*/ 2989698 w 2989698"/>
                <a:gd name="connsiteY1" fmla="*/ 0 h 950983"/>
                <a:gd name="connsiteX2" fmla="*/ 805298 w 2989698"/>
                <a:gd name="connsiteY2" fmla="*/ 950983 h 950983"/>
                <a:gd name="connsiteX3" fmla="*/ 0 w 2989698"/>
                <a:gd name="connsiteY3" fmla="*/ 717303 h 950983"/>
                <a:gd name="connsiteX4" fmla="*/ 0 w 2989698"/>
                <a:gd name="connsiteY4" fmla="*/ 0 h 950983"/>
                <a:gd name="connsiteX0" fmla="*/ 0 w 856098"/>
                <a:gd name="connsiteY0" fmla="*/ 0 h 950983"/>
                <a:gd name="connsiteX1" fmla="*/ 856098 w 856098"/>
                <a:gd name="connsiteY1" fmla="*/ 386080 h 950983"/>
                <a:gd name="connsiteX2" fmla="*/ 805298 w 856098"/>
                <a:gd name="connsiteY2" fmla="*/ 950983 h 950983"/>
                <a:gd name="connsiteX3" fmla="*/ 0 w 856098"/>
                <a:gd name="connsiteY3" fmla="*/ 717303 h 950983"/>
                <a:gd name="connsiteX4" fmla="*/ 0 w 856098"/>
                <a:gd name="connsiteY4" fmla="*/ 0 h 950983"/>
                <a:gd name="connsiteX0" fmla="*/ 0 w 805298"/>
                <a:gd name="connsiteY0" fmla="*/ 0 h 950983"/>
                <a:gd name="connsiteX1" fmla="*/ 632578 w 805298"/>
                <a:gd name="connsiteY1" fmla="*/ 65024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43688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24384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05298"/>
                <a:gd name="connsiteY0" fmla="*/ 0 h 950983"/>
                <a:gd name="connsiteX1" fmla="*/ 774818 w 805298"/>
                <a:gd name="connsiteY1" fmla="*/ 28448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950983"/>
                <a:gd name="connsiteX1" fmla="*/ 784978 w 805298"/>
                <a:gd name="connsiteY1" fmla="*/ 26416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788423"/>
                <a:gd name="connsiteX1" fmla="*/ 784978 w 805298"/>
                <a:gd name="connsiteY1" fmla="*/ 26416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805298"/>
                <a:gd name="connsiteY0" fmla="*/ 0 h 788423"/>
                <a:gd name="connsiteX1" fmla="*/ 797678 w 805298"/>
                <a:gd name="connsiteY1" fmla="*/ 24511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25 w 1043423"/>
                <a:gd name="connsiteY3" fmla="*/ 676822 h 747942"/>
                <a:gd name="connsiteX4" fmla="*/ 0 w 1043423"/>
                <a:gd name="connsiteY4" fmla="*/ 0 h 747942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 w 1043423"/>
                <a:gd name="connsiteY3" fmla="*/ 712541 h 747942"/>
                <a:gd name="connsiteX4" fmla="*/ 0 w 1043423"/>
                <a:gd name="connsiteY4" fmla="*/ 0 h 747942"/>
                <a:gd name="connsiteX0" fmla="*/ 0 w 1035803"/>
                <a:gd name="connsiteY0" fmla="*/ 0 h 945586"/>
                <a:gd name="connsiteX1" fmla="*/ 1035803 w 1035803"/>
                <a:gd name="connsiteY1" fmla="*/ 204629 h 945586"/>
                <a:gd name="connsiteX2" fmla="*/ 805298 w 1035803"/>
                <a:gd name="connsiteY2" fmla="*/ 945586 h 945586"/>
                <a:gd name="connsiteX3" fmla="*/ 2381 w 1035803"/>
                <a:gd name="connsiteY3" fmla="*/ 712541 h 945586"/>
                <a:gd name="connsiteX4" fmla="*/ 0 w 1035803"/>
                <a:gd name="connsiteY4" fmla="*/ 0 h 945586"/>
                <a:gd name="connsiteX0" fmla="*/ 0 w 805298"/>
                <a:gd name="connsiteY0" fmla="*/ 0 h 945586"/>
                <a:gd name="connsiteX1" fmla="*/ 804822 w 805298"/>
                <a:gd name="connsiteY1" fmla="*/ 499904 h 945586"/>
                <a:gd name="connsiteX2" fmla="*/ 805298 w 805298"/>
                <a:gd name="connsiteY2" fmla="*/ 945586 h 945586"/>
                <a:gd name="connsiteX3" fmla="*/ 2381 w 805298"/>
                <a:gd name="connsiteY3" fmla="*/ 712541 h 945586"/>
                <a:gd name="connsiteX4" fmla="*/ 0 w 805298"/>
                <a:gd name="connsiteY4" fmla="*/ 0 h 945586"/>
                <a:gd name="connsiteX0" fmla="*/ 0 w 809589"/>
                <a:gd name="connsiteY0" fmla="*/ 0 h 945586"/>
                <a:gd name="connsiteX1" fmla="*/ 809585 w 809589"/>
                <a:gd name="connsiteY1" fmla="*/ 385604 h 945586"/>
                <a:gd name="connsiteX2" fmla="*/ 805298 w 809589"/>
                <a:gd name="connsiteY2" fmla="*/ 945586 h 945586"/>
                <a:gd name="connsiteX3" fmla="*/ 2381 w 809589"/>
                <a:gd name="connsiteY3" fmla="*/ 712541 h 945586"/>
                <a:gd name="connsiteX4" fmla="*/ 0 w 809589"/>
                <a:gd name="connsiteY4" fmla="*/ 0 h 945586"/>
                <a:gd name="connsiteX0" fmla="*/ 0 w 810061"/>
                <a:gd name="connsiteY0" fmla="*/ 0 h 947967"/>
                <a:gd name="connsiteX1" fmla="*/ 809585 w 810061"/>
                <a:gd name="connsiteY1" fmla="*/ 385604 h 947967"/>
                <a:gd name="connsiteX2" fmla="*/ 810061 w 810061"/>
                <a:gd name="connsiteY2" fmla="*/ 947967 h 947967"/>
                <a:gd name="connsiteX3" fmla="*/ 2381 w 810061"/>
                <a:gd name="connsiteY3" fmla="*/ 712541 h 947967"/>
                <a:gd name="connsiteX4" fmla="*/ 0 w 810061"/>
                <a:gd name="connsiteY4" fmla="*/ 0 h 947967"/>
                <a:gd name="connsiteX0" fmla="*/ 43349 w 807691"/>
                <a:gd name="connsiteY0" fmla="*/ 0 h 993686"/>
                <a:gd name="connsiteX1" fmla="*/ 807215 w 807691"/>
                <a:gd name="connsiteY1" fmla="*/ 431323 h 993686"/>
                <a:gd name="connsiteX2" fmla="*/ 807691 w 807691"/>
                <a:gd name="connsiteY2" fmla="*/ 993686 h 993686"/>
                <a:gd name="connsiteX3" fmla="*/ 11 w 807691"/>
                <a:gd name="connsiteY3" fmla="*/ 758260 h 993686"/>
                <a:gd name="connsiteX4" fmla="*/ 43349 w 807691"/>
                <a:gd name="connsiteY4" fmla="*/ 0 h 993686"/>
                <a:gd name="connsiteX0" fmla="*/ 0 w 853410"/>
                <a:gd name="connsiteY0" fmla="*/ 0 h 943133"/>
                <a:gd name="connsiteX1" fmla="*/ 852934 w 853410"/>
                <a:gd name="connsiteY1" fmla="*/ 380770 h 943133"/>
                <a:gd name="connsiteX2" fmla="*/ 853410 w 853410"/>
                <a:gd name="connsiteY2" fmla="*/ 943133 h 943133"/>
                <a:gd name="connsiteX3" fmla="*/ 45730 w 853410"/>
                <a:gd name="connsiteY3" fmla="*/ 707707 h 943133"/>
                <a:gd name="connsiteX4" fmla="*/ 0 w 853410"/>
                <a:gd name="connsiteY4" fmla="*/ 0 h 943133"/>
                <a:gd name="connsiteX0" fmla="*/ 0 w 808166"/>
                <a:gd name="connsiteY0" fmla="*/ 0 h 962183"/>
                <a:gd name="connsiteX1" fmla="*/ 807690 w 808166"/>
                <a:gd name="connsiteY1" fmla="*/ 399820 h 962183"/>
                <a:gd name="connsiteX2" fmla="*/ 808166 w 808166"/>
                <a:gd name="connsiteY2" fmla="*/ 962183 h 962183"/>
                <a:gd name="connsiteX3" fmla="*/ 486 w 808166"/>
                <a:gd name="connsiteY3" fmla="*/ 726757 h 962183"/>
                <a:gd name="connsiteX4" fmla="*/ 0 w 808166"/>
                <a:gd name="connsiteY4" fmla="*/ 0 h 962183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2470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2561 w 807799"/>
                <a:gd name="connsiteY1" fmla="*/ 235514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0180 w 807799"/>
                <a:gd name="connsiteY1" fmla="*/ 230752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7324 w 807799"/>
                <a:gd name="connsiteY1" fmla="*/ 230752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325"/>
                <a:gd name="connsiteY0" fmla="*/ 0 h 788352"/>
                <a:gd name="connsiteX1" fmla="*/ 807324 w 807325"/>
                <a:gd name="connsiteY1" fmla="*/ 230752 h 788352"/>
                <a:gd name="connsiteX2" fmla="*/ 795893 w 807325"/>
                <a:gd name="connsiteY2" fmla="*/ 788352 h 788352"/>
                <a:gd name="connsiteX3" fmla="*/ 119 w 807325"/>
                <a:gd name="connsiteY3" fmla="*/ 719614 h 788352"/>
                <a:gd name="connsiteX4" fmla="*/ 2014 w 807325"/>
                <a:gd name="connsiteY4" fmla="*/ 0 h 788352"/>
                <a:gd name="connsiteX0" fmla="*/ 2014 w 807332"/>
                <a:gd name="connsiteY0" fmla="*/ 0 h 790734"/>
                <a:gd name="connsiteX1" fmla="*/ 807324 w 807332"/>
                <a:gd name="connsiteY1" fmla="*/ 230752 h 790734"/>
                <a:gd name="connsiteX2" fmla="*/ 805418 w 807332"/>
                <a:gd name="connsiteY2" fmla="*/ 790734 h 790734"/>
                <a:gd name="connsiteX3" fmla="*/ 119 w 807332"/>
                <a:gd name="connsiteY3" fmla="*/ 719614 h 790734"/>
                <a:gd name="connsiteX4" fmla="*/ 2014 w 807332"/>
                <a:gd name="connsiteY4" fmla="*/ 0 h 790734"/>
                <a:gd name="connsiteX0" fmla="*/ 2014 w 812562"/>
                <a:gd name="connsiteY0" fmla="*/ 0 h 790734"/>
                <a:gd name="connsiteX1" fmla="*/ 807324 w 812562"/>
                <a:gd name="connsiteY1" fmla="*/ 230752 h 790734"/>
                <a:gd name="connsiteX2" fmla="*/ 812562 w 812562"/>
                <a:gd name="connsiteY2" fmla="*/ 790734 h 790734"/>
                <a:gd name="connsiteX3" fmla="*/ 119 w 812562"/>
                <a:gd name="connsiteY3" fmla="*/ 719614 h 790734"/>
                <a:gd name="connsiteX4" fmla="*/ 2014 w 812562"/>
                <a:gd name="connsiteY4" fmla="*/ 0 h 790734"/>
                <a:gd name="connsiteX0" fmla="*/ 2014 w 814476"/>
                <a:gd name="connsiteY0" fmla="*/ 0 h 790734"/>
                <a:gd name="connsiteX1" fmla="*/ 814468 w 814476"/>
                <a:gd name="connsiteY1" fmla="*/ 75971 h 790734"/>
                <a:gd name="connsiteX2" fmla="*/ 812562 w 814476"/>
                <a:gd name="connsiteY2" fmla="*/ 790734 h 790734"/>
                <a:gd name="connsiteX3" fmla="*/ 119 w 814476"/>
                <a:gd name="connsiteY3" fmla="*/ 719614 h 790734"/>
                <a:gd name="connsiteX4" fmla="*/ 2014 w 814476"/>
                <a:gd name="connsiteY4" fmla="*/ 0 h 790734"/>
                <a:gd name="connsiteX0" fmla="*/ 2014 w 814943"/>
                <a:gd name="connsiteY0" fmla="*/ 0 h 719614"/>
                <a:gd name="connsiteX1" fmla="*/ 814468 w 814943"/>
                <a:gd name="connsiteY1" fmla="*/ 75971 h 719614"/>
                <a:gd name="connsiteX2" fmla="*/ 814943 w 814943"/>
                <a:gd name="connsiteY2" fmla="*/ 640715 h 719614"/>
                <a:gd name="connsiteX3" fmla="*/ 119 w 814943"/>
                <a:gd name="connsiteY3" fmla="*/ 719614 h 719614"/>
                <a:gd name="connsiteX4" fmla="*/ 2014 w 814943"/>
                <a:gd name="connsiteY4" fmla="*/ 0 h 719614"/>
                <a:gd name="connsiteX0" fmla="*/ 2014 w 814468"/>
                <a:gd name="connsiteY0" fmla="*/ 0 h 719614"/>
                <a:gd name="connsiteX1" fmla="*/ 814468 w 814468"/>
                <a:gd name="connsiteY1" fmla="*/ 75971 h 719614"/>
                <a:gd name="connsiteX2" fmla="*/ 795893 w 814468"/>
                <a:gd name="connsiteY2" fmla="*/ 638334 h 719614"/>
                <a:gd name="connsiteX3" fmla="*/ 119 w 814468"/>
                <a:gd name="connsiteY3" fmla="*/ 719614 h 719614"/>
                <a:gd name="connsiteX4" fmla="*/ 2014 w 814468"/>
                <a:gd name="connsiteY4" fmla="*/ 0 h 719614"/>
                <a:gd name="connsiteX0" fmla="*/ 2014 w 814943"/>
                <a:gd name="connsiteY0" fmla="*/ 0 h 719614"/>
                <a:gd name="connsiteX1" fmla="*/ 814468 w 814943"/>
                <a:gd name="connsiteY1" fmla="*/ 75971 h 719614"/>
                <a:gd name="connsiteX2" fmla="*/ 814943 w 814943"/>
                <a:gd name="connsiteY2" fmla="*/ 633571 h 719614"/>
                <a:gd name="connsiteX3" fmla="*/ 119 w 814943"/>
                <a:gd name="connsiteY3" fmla="*/ 719614 h 719614"/>
                <a:gd name="connsiteX4" fmla="*/ 2014 w 814943"/>
                <a:gd name="connsiteY4" fmla="*/ 0 h 719614"/>
                <a:gd name="connsiteX0" fmla="*/ 2014 w 819706"/>
                <a:gd name="connsiteY0" fmla="*/ 0 h 719614"/>
                <a:gd name="connsiteX1" fmla="*/ 814468 w 819706"/>
                <a:gd name="connsiteY1" fmla="*/ 75971 h 719614"/>
                <a:gd name="connsiteX2" fmla="*/ 819706 w 819706"/>
                <a:gd name="connsiteY2" fmla="*/ 631190 h 719614"/>
                <a:gd name="connsiteX3" fmla="*/ 119 w 819706"/>
                <a:gd name="connsiteY3" fmla="*/ 719614 h 719614"/>
                <a:gd name="connsiteX4" fmla="*/ 2014 w 819706"/>
                <a:gd name="connsiteY4" fmla="*/ 0 h 719614"/>
                <a:gd name="connsiteX0" fmla="*/ 2014 w 819706"/>
                <a:gd name="connsiteY0" fmla="*/ 0 h 719614"/>
                <a:gd name="connsiteX1" fmla="*/ 814468 w 819706"/>
                <a:gd name="connsiteY1" fmla="*/ 71209 h 719614"/>
                <a:gd name="connsiteX2" fmla="*/ 819706 w 819706"/>
                <a:gd name="connsiteY2" fmla="*/ 631190 h 719614"/>
                <a:gd name="connsiteX3" fmla="*/ 119 w 819706"/>
                <a:gd name="connsiteY3" fmla="*/ 719614 h 719614"/>
                <a:gd name="connsiteX4" fmla="*/ 2014 w 819706"/>
                <a:gd name="connsiteY4" fmla="*/ 0 h 719614"/>
                <a:gd name="connsiteX0" fmla="*/ 2014 w 819706"/>
                <a:gd name="connsiteY0" fmla="*/ 0 h 714851"/>
                <a:gd name="connsiteX1" fmla="*/ 814468 w 819706"/>
                <a:gd name="connsiteY1" fmla="*/ 71209 h 714851"/>
                <a:gd name="connsiteX2" fmla="*/ 819706 w 819706"/>
                <a:gd name="connsiteY2" fmla="*/ 631190 h 714851"/>
                <a:gd name="connsiteX3" fmla="*/ 119 w 819706"/>
                <a:gd name="connsiteY3" fmla="*/ 714851 h 714851"/>
                <a:gd name="connsiteX4" fmla="*/ 2014 w 819706"/>
                <a:gd name="connsiteY4" fmla="*/ 0 h 71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706" h="714851">
                  <a:moveTo>
                    <a:pt x="2014" y="0"/>
                  </a:moveTo>
                  <a:lnTo>
                    <a:pt x="814468" y="71209"/>
                  </a:lnTo>
                  <a:cubicBezTo>
                    <a:pt x="814627" y="219770"/>
                    <a:pt x="819547" y="482629"/>
                    <a:pt x="819706" y="631190"/>
                  </a:cubicBezTo>
                  <a:lnTo>
                    <a:pt x="119" y="714851"/>
                  </a:lnTo>
                  <a:cubicBezTo>
                    <a:pt x="-675" y="477337"/>
                    <a:pt x="2808" y="237514"/>
                    <a:pt x="2014" y="0"/>
                  </a:cubicBezTo>
                  <a:close/>
                </a:path>
              </a:pathLst>
            </a:custGeom>
            <a:solidFill>
              <a:srgbClr val="C77B0A"/>
            </a:solidFill>
            <a:ln w="3175">
              <a:solidFill>
                <a:srgbClr val="C77B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Rectangle 158">
              <a:extLst>
                <a:ext uri="{FF2B5EF4-FFF2-40B4-BE49-F238E27FC236}">
                  <a16:creationId xmlns:a16="http://schemas.microsoft.com/office/drawing/2014/main" id="{AEB0B630-2E65-C438-C6CD-847610694737}"/>
                </a:ext>
              </a:extLst>
            </p:cNvPr>
            <p:cNvSpPr/>
            <p:nvPr/>
          </p:nvSpPr>
          <p:spPr>
            <a:xfrm>
              <a:off x="5134444" y="4622168"/>
              <a:ext cx="457500" cy="590907"/>
            </a:xfrm>
            <a:custGeom>
              <a:avLst/>
              <a:gdLst>
                <a:gd name="connsiteX0" fmla="*/ 0 w 2989698"/>
                <a:gd name="connsiteY0" fmla="*/ 0 h 717303"/>
                <a:gd name="connsiteX1" fmla="*/ 2989698 w 2989698"/>
                <a:gd name="connsiteY1" fmla="*/ 0 h 717303"/>
                <a:gd name="connsiteX2" fmla="*/ 2989698 w 2989698"/>
                <a:gd name="connsiteY2" fmla="*/ 717303 h 717303"/>
                <a:gd name="connsiteX3" fmla="*/ 0 w 2989698"/>
                <a:gd name="connsiteY3" fmla="*/ 717303 h 717303"/>
                <a:gd name="connsiteX4" fmla="*/ 0 w 2989698"/>
                <a:gd name="connsiteY4" fmla="*/ 0 h 717303"/>
                <a:gd name="connsiteX0" fmla="*/ 0 w 2989698"/>
                <a:gd name="connsiteY0" fmla="*/ 0 h 950983"/>
                <a:gd name="connsiteX1" fmla="*/ 2989698 w 2989698"/>
                <a:gd name="connsiteY1" fmla="*/ 0 h 950983"/>
                <a:gd name="connsiteX2" fmla="*/ 805298 w 2989698"/>
                <a:gd name="connsiteY2" fmla="*/ 950983 h 950983"/>
                <a:gd name="connsiteX3" fmla="*/ 0 w 2989698"/>
                <a:gd name="connsiteY3" fmla="*/ 717303 h 950983"/>
                <a:gd name="connsiteX4" fmla="*/ 0 w 2989698"/>
                <a:gd name="connsiteY4" fmla="*/ 0 h 950983"/>
                <a:gd name="connsiteX0" fmla="*/ 0 w 856098"/>
                <a:gd name="connsiteY0" fmla="*/ 0 h 950983"/>
                <a:gd name="connsiteX1" fmla="*/ 856098 w 856098"/>
                <a:gd name="connsiteY1" fmla="*/ 386080 h 950983"/>
                <a:gd name="connsiteX2" fmla="*/ 805298 w 856098"/>
                <a:gd name="connsiteY2" fmla="*/ 950983 h 950983"/>
                <a:gd name="connsiteX3" fmla="*/ 0 w 856098"/>
                <a:gd name="connsiteY3" fmla="*/ 717303 h 950983"/>
                <a:gd name="connsiteX4" fmla="*/ 0 w 856098"/>
                <a:gd name="connsiteY4" fmla="*/ 0 h 950983"/>
                <a:gd name="connsiteX0" fmla="*/ 0 w 805298"/>
                <a:gd name="connsiteY0" fmla="*/ 0 h 950983"/>
                <a:gd name="connsiteX1" fmla="*/ 632578 w 805298"/>
                <a:gd name="connsiteY1" fmla="*/ 65024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43688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24384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05298"/>
                <a:gd name="connsiteY0" fmla="*/ 0 h 950983"/>
                <a:gd name="connsiteX1" fmla="*/ 774818 w 805298"/>
                <a:gd name="connsiteY1" fmla="*/ 28448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950983"/>
                <a:gd name="connsiteX1" fmla="*/ 784978 w 805298"/>
                <a:gd name="connsiteY1" fmla="*/ 26416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788423"/>
                <a:gd name="connsiteX1" fmla="*/ 784978 w 805298"/>
                <a:gd name="connsiteY1" fmla="*/ 26416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805298"/>
                <a:gd name="connsiteY0" fmla="*/ 0 h 788423"/>
                <a:gd name="connsiteX1" fmla="*/ 797678 w 805298"/>
                <a:gd name="connsiteY1" fmla="*/ 24511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25 w 1043423"/>
                <a:gd name="connsiteY3" fmla="*/ 676822 h 747942"/>
                <a:gd name="connsiteX4" fmla="*/ 0 w 1043423"/>
                <a:gd name="connsiteY4" fmla="*/ 0 h 747942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 w 1043423"/>
                <a:gd name="connsiteY3" fmla="*/ 712541 h 747942"/>
                <a:gd name="connsiteX4" fmla="*/ 0 w 1043423"/>
                <a:gd name="connsiteY4" fmla="*/ 0 h 747942"/>
                <a:gd name="connsiteX0" fmla="*/ 0 w 1035803"/>
                <a:gd name="connsiteY0" fmla="*/ 0 h 945586"/>
                <a:gd name="connsiteX1" fmla="*/ 1035803 w 1035803"/>
                <a:gd name="connsiteY1" fmla="*/ 204629 h 945586"/>
                <a:gd name="connsiteX2" fmla="*/ 805298 w 1035803"/>
                <a:gd name="connsiteY2" fmla="*/ 945586 h 945586"/>
                <a:gd name="connsiteX3" fmla="*/ 2381 w 1035803"/>
                <a:gd name="connsiteY3" fmla="*/ 712541 h 945586"/>
                <a:gd name="connsiteX4" fmla="*/ 0 w 1035803"/>
                <a:gd name="connsiteY4" fmla="*/ 0 h 945586"/>
                <a:gd name="connsiteX0" fmla="*/ 0 w 805298"/>
                <a:gd name="connsiteY0" fmla="*/ 0 h 945586"/>
                <a:gd name="connsiteX1" fmla="*/ 804822 w 805298"/>
                <a:gd name="connsiteY1" fmla="*/ 499904 h 945586"/>
                <a:gd name="connsiteX2" fmla="*/ 805298 w 805298"/>
                <a:gd name="connsiteY2" fmla="*/ 945586 h 945586"/>
                <a:gd name="connsiteX3" fmla="*/ 2381 w 805298"/>
                <a:gd name="connsiteY3" fmla="*/ 712541 h 945586"/>
                <a:gd name="connsiteX4" fmla="*/ 0 w 805298"/>
                <a:gd name="connsiteY4" fmla="*/ 0 h 945586"/>
                <a:gd name="connsiteX0" fmla="*/ 0 w 809589"/>
                <a:gd name="connsiteY0" fmla="*/ 0 h 945586"/>
                <a:gd name="connsiteX1" fmla="*/ 809585 w 809589"/>
                <a:gd name="connsiteY1" fmla="*/ 385604 h 945586"/>
                <a:gd name="connsiteX2" fmla="*/ 805298 w 809589"/>
                <a:gd name="connsiteY2" fmla="*/ 945586 h 945586"/>
                <a:gd name="connsiteX3" fmla="*/ 2381 w 809589"/>
                <a:gd name="connsiteY3" fmla="*/ 712541 h 945586"/>
                <a:gd name="connsiteX4" fmla="*/ 0 w 809589"/>
                <a:gd name="connsiteY4" fmla="*/ 0 h 945586"/>
                <a:gd name="connsiteX0" fmla="*/ 0 w 810061"/>
                <a:gd name="connsiteY0" fmla="*/ 0 h 947967"/>
                <a:gd name="connsiteX1" fmla="*/ 809585 w 810061"/>
                <a:gd name="connsiteY1" fmla="*/ 385604 h 947967"/>
                <a:gd name="connsiteX2" fmla="*/ 810061 w 810061"/>
                <a:gd name="connsiteY2" fmla="*/ 947967 h 947967"/>
                <a:gd name="connsiteX3" fmla="*/ 2381 w 810061"/>
                <a:gd name="connsiteY3" fmla="*/ 712541 h 947967"/>
                <a:gd name="connsiteX4" fmla="*/ 0 w 810061"/>
                <a:gd name="connsiteY4" fmla="*/ 0 h 947967"/>
                <a:gd name="connsiteX0" fmla="*/ 43349 w 807691"/>
                <a:gd name="connsiteY0" fmla="*/ 0 h 993686"/>
                <a:gd name="connsiteX1" fmla="*/ 807215 w 807691"/>
                <a:gd name="connsiteY1" fmla="*/ 431323 h 993686"/>
                <a:gd name="connsiteX2" fmla="*/ 807691 w 807691"/>
                <a:gd name="connsiteY2" fmla="*/ 993686 h 993686"/>
                <a:gd name="connsiteX3" fmla="*/ 11 w 807691"/>
                <a:gd name="connsiteY3" fmla="*/ 758260 h 993686"/>
                <a:gd name="connsiteX4" fmla="*/ 43349 w 807691"/>
                <a:gd name="connsiteY4" fmla="*/ 0 h 993686"/>
                <a:gd name="connsiteX0" fmla="*/ 0 w 853410"/>
                <a:gd name="connsiteY0" fmla="*/ 0 h 943133"/>
                <a:gd name="connsiteX1" fmla="*/ 852934 w 853410"/>
                <a:gd name="connsiteY1" fmla="*/ 380770 h 943133"/>
                <a:gd name="connsiteX2" fmla="*/ 853410 w 853410"/>
                <a:gd name="connsiteY2" fmla="*/ 943133 h 943133"/>
                <a:gd name="connsiteX3" fmla="*/ 45730 w 853410"/>
                <a:gd name="connsiteY3" fmla="*/ 707707 h 943133"/>
                <a:gd name="connsiteX4" fmla="*/ 0 w 853410"/>
                <a:gd name="connsiteY4" fmla="*/ 0 h 943133"/>
                <a:gd name="connsiteX0" fmla="*/ 0 w 808166"/>
                <a:gd name="connsiteY0" fmla="*/ 0 h 962183"/>
                <a:gd name="connsiteX1" fmla="*/ 807690 w 808166"/>
                <a:gd name="connsiteY1" fmla="*/ 399820 h 962183"/>
                <a:gd name="connsiteX2" fmla="*/ 808166 w 808166"/>
                <a:gd name="connsiteY2" fmla="*/ 962183 h 962183"/>
                <a:gd name="connsiteX3" fmla="*/ 486 w 808166"/>
                <a:gd name="connsiteY3" fmla="*/ 726757 h 962183"/>
                <a:gd name="connsiteX4" fmla="*/ 0 w 808166"/>
                <a:gd name="connsiteY4" fmla="*/ 0 h 962183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2470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2561 w 807799"/>
                <a:gd name="connsiteY1" fmla="*/ 235514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0180 w 807799"/>
                <a:gd name="connsiteY1" fmla="*/ 230752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7324 w 807799"/>
                <a:gd name="connsiteY1" fmla="*/ 230752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325"/>
                <a:gd name="connsiteY0" fmla="*/ 0 h 788352"/>
                <a:gd name="connsiteX1" fmla="*/ 807324 w 807325"/>
                <a:gd name="connsiteY1" fmla="*/ 230752 h 788352"/>
                <a:gd name="connsiteX2" fmla="*/ 795893 w 807325"/>
                <a:gd name="connsiteY2" fmla="*/ 788352 h 788352"/>
                <a:gd name="connsiteX3" fmla="*/ 119 w 807325"/>
                <a:gd name="connsiteY3" fmla="*/ 719614 h 788352"/>
                <a:gd name="connsiteX4" fmla="*/ 2014 w 807325"/>
                <a:gd name="connsiteY4" fmla="*/ 0 h 788352"/>
                <a:gd name="connsiteX0" fmla="*/ 2014 w 807332"/>
                <a:gd name="connsiteY0" fmla="*/ 0 h 790734"/>
                <a:gd name="connsiteX1" fmla="*/ 807324 w 807332"/>
                <a:gd name="connsiteY1" fmla="*/ 230752 h 790734"/>
                <a:gd name="connsiteX2" fmla="*/ 805418 w 807332"/>
                <a:gd name="connsiteY2" fmla="*/ 790734 h 790734"/>
                <a:gd name="connsiteX3" fmla="*/ 119 w 807332"/>
                <a:gd name="connsiteY3" fmla="*/ 719614 h 790734"/>
                <a:gd name="connsiteX4" fmla="*/ 2014 w 807332"/>
                <a:gd name="connsiteY4" fmla="*/ 0 h 790734"/>
                <a:gd name="connsiteX0" fmla="*/ 2014 w 812562"/>
                <a:gd name="connsiteY0" fmla="*/ 0 h 790734"/>
                <a:gd name="connsiteX1" fmla="*/ 807324 w 812562"/>
                <a:gd name="connsiteY1" fmla="*/ 230752 h 790734"/>
                <a:gd name="connsiteX2" fmla="*/ 812562 w 812562"/>
                <a:gd name="connsiteY2" fmla="*/ 790734 h 790734"/>
                <a:gd name="connsiteX3" fmla="*/ 119 w 812562"/>
                <a:gd name="connsiteY3" fmla="*/ 719614 h 790734"/>
                <a:gd name="connsiteX4" fmla="*/ 2014 w 812562"/>
                <a:gd name="connsiteY4" fmla="*/ 0 h 790734"/>
                <a:gd name="connsiteX0" fmla="*/ 2014 w 814476"/>
                <a:gd name="connsiteY0" fmla="*/ 0 h 790734"/>
                <a:gd name="connsiteX1" fmla="*/ 814468 w 814476"/>
                <a:gd name="connsiteY1" fmla="*/ 75971 h 790734"/>
                <a:gd name="connsiteX2" fmla="*/ 812562 w 814476"/>
                <a:gd name="connsiteY2" fmla="*/ 790734 h 790734"/>
                <a:gd name="connsiteX3" fmla="*/ 119 w 814476"/>
                <a:gd name="connsiteY3" fmla="*/ 719614 h 790734"/>
                <a:gd name="connsiteX4" fmla="*/ 2014 w 814476"/>
                <a:gd name="connsiteY4" fmla="*/ 0 h 790734"/>
                <a:gd name="connsiteX0" fmla="*/ 2014 w 814943"/>
                <a:gd name="connsiteY0" fmla="*/ 0 h 719614"/>
                <a:gd name="connsiteX1" fmla="*/ 814468 w 814943"/>
                <a:gd name="connsiteY1" fmla="*/ 75971 h 719614"/>
                <a:gd name="connsiteX2" fmla="*/ 814943 w 814943"/>
                <a:gd name="connsiteY2" fmla="*/ 640715 h 719614"/>
                <a:gd name="connsiteX3" fmla="*/ 119 w 814943"/>
                <a:gd name="connsiteY3" fmla="*/ 719614 h 719614"/>
                <a:gd name="connsiteX4" fmla="*/ 2014 w 814943"/>
                <a:gd name="connsiteY4" fmla="*/ 0 h 719614"/>
                <a:gd name="connsiteX0" fmla="*/ 2014 w 814468"/>
                <a:gd name="connsiteY0" fmla="*/ 0 h 719614"/>
                <a:gd name="connsiteX1" fmla="*/ 814468 w 814468"/>
                <a:gd name="connsiteY1" fmla="*/ 75971 h 719614"/>
                <a:gd name="connsiteX2" fmla="*/ 795893 w 814468"/>
                <a:gd name="connsiteY2" fmla="*/ 638334 h 719614"/>
                <a:gd name="connsiteX3" fmla="*/ 119 w 814468"/>
                <a:gd name="connsiteY3" fmla="*/ 719614 h 719614"/>
                <a:gd name="connsiteX4" fmla="*/ 2014 w 814468"/>
                <a:gd name="connsiteY4" fmla="*/ 0 h 719614"/>
                <a:gd name="connsiteX0" fmla="*/ 2014 w 814943"/>
                <a:gd name="connsiteY0" fmla="*/ 0 h 719614"/>
                <a:gd name="connsiteX1" fmla="*/ 814468 w 814943"/>
                <a:gd name="connsiteY1" fmla="*/ 75971 h 719614"/>
                <a:gd name="connsiteX2" fmla="*/ 814943 w 814943"/>
                <a:gd name="connsiteY2" fmla="*/ 633571 h 719614"/>
                <a:gd name="connsiteX3" fmla="*/ 119 w 814943"/>
                <a:gd name="connsiteY3" fmla="*/ 719614 h 719614"/>
                <a:gd name="connsiteX4" fmla="*/ 2014 w 814943"/>
                <a:gd name="connsiteY4" fmla="*/ 0 h 719614"/>
                <a:gd name="connsiteX0" fmla="*/ 2014 w 819706"/>
                <a:gd name="connsiteY0" fmla="*/ 0 h 719614"/>
                <a:gd name="connsiteX1" fmla="*/ 814468 w 819706"/>
                <a:gd name="connsiteY1" fmla="*/ 75971 h 719614"/>
                <a:gd name="connsiteX2" fmla="*/ 819706 w 819706"/>
                <a:gd name="connsiteY2" fmla="*/ 631190 h 719614"/>
                <a:gd name="connsiteX3" fmla="*/ 119 w 819706"/>
                <a:gd name="connsiteY3" fmla="*/ 719614 h 719614"/>
                <a:gd name="connsiteX4" fmla="*/ 2014 w 819706"/>
                <a:gd name="connsiteY4" fmla="*/ 0 h 719614"/>
                <a:gd name="connsiteX0" fmla="*/ 2014 w 819706"/>
                <a:gd name="connsiteY0" fmla="*/ 0 h 719614"/>
                <a:gd name="connsiteX1" fmla="*/ 814468 w 819706"/>
                <a:gd name="connsiteY1" fmla="*/ 71209 h 719614"/>
                <a:gd name="connsiteX2" fmla="*/ 819706 w 819706"/>
                <a:gd name="connsiteY2" fmla="*/ 631190 h 719614"/>
                <a:gd name="connsiteX3" fmla="*/ 119 w 819706"/>
                <a:gd name="connsiteY3" fmla="*/ 719614 h 719614"/>
                <a:gd name="connsiteX4" fmla="*/ 2014 w 819706"/>
                <a:gd name="connsiteY4" fmla="*/ 0 h 719614"/>
                <a:gd name="connsiteX0" fmla="*/ 2014 w 819706"/>
                <a:gd name="connsiteY0" fmla="*/ 83572 h 803186"/>
                <a:gd name="connsiteX1" fmla="*/ 804943 w 819706"/>
                <a:gd name="connsiteY1" fmla="*/ 0 h 803186"/>
                <a:gd name="connsiteX2" fmla="*/ 819706 w 819706"/>
                <a:gd name="connsiteY2" fmla="*/ 714762 h 803186"/>
                <a:gd name="connsiteX3" fmla="*/ 119 w 819706"/>
                <a:gd name="connsiteY3" fmla="*/ 803186 h 803186"/>
                <a:gd name="connsiteX4" fmla="*/ 2014 w 819706"/>
                <a:gd name="connsiteY4" fmla="*/ 83572 h 803186"/>
                <a:gd name="connsiteX0" fmla="*/ 2014 w 804943"/>
                <a:gd name="connsiteY0" fmla="*/ 83572 h 803186"/>
                <a:gd name="connsiteX1" fmla="*/ 804943 w 804943"/>
                <a:gd name="connsiteY1" fmla="*/ 0 h 803186"/>
                <a:gd name="connsiteX2" fmla="*/ 783987 w 804943"/>
                <a:gd name="connsiteY2" fmla="*/ 543312 h 803186"/>
                <a:gd name="connsiteX3" fmla="*/ 119 w 804943"/>
                <a:gd name="connsiteY3" fmla="*/ 803186 h 803186"/>
                <a:gd name="connsiteX4" fmla="*/ 2014 w 804943"/>
                <a:gd name="connsiteY4" fmla="*/ 83572 h 803186"/>
                <a:gd name="connsiteX0" fmla="*/ 2014 w 810181"/>
                <a:gd name="connsiteY0" fmla="*/ 83572 h 803186"/>
                <a:gd name="connsiteX1" fmla="*/ 804943 w 810181"/>
                <a:gd name="connsiteY1" fmla="*/ 0 h 803186"/>
                <a:gd name="connsiteX2" fmla="*/ 810181 w 810181"/>
                <a:gd name="connsiteY2" fmla="*/ 559981 h 803186"/>
                <a:gd name="connsiteX3" fmla="*/ 119 w 810181"/>
                <a:gd name="connsiteY3" fmla="*/ 803186 h 803186"/>
                <a:gd name="connsiteX4" fmla="*/ 2014 w 810181"/>
                <a:gd name="connsiteY4" fmla="*/ 83572 h 803186"/>
                <a:gd name="connsiteX0" fmla="*/ 2014 w 810181"/>
                <a:gd name="connsiteY0" fmla="*/ 85953 h 805567"/>
                <a:gd name="connsiteX1" fmla="*/ 809649 w 810181"/>
                <a:gd name="connsiteY1" fmla="*/ 0 h 805567"/>
                <a:gd name="connsiteX2" fmla="*/ 810181 w 810181"/>
                <a:gd name="connsiteY2" fmla="*/ 562362 h 805567"/>
                <a:gd name="connsiteX3" fmla="*/ 119 w 810181"/>
                <a:gd name="connsiteY3" fmla="*/ 805567 h 805567"/>
                <a:gd name="connsiteX4" fmla="*/ 2014 w 810181"/>
                <a:gd name="connsiteY4" fmla="*/ 85953 h 805567"/>
                <a:gd name="connsiteX0" fmla="*/ 2014 w 809653"/>
                <a:gd name="connsiteY0" fmla="*/ 85953 h 805567"/>
                <a:gd name="connsiteX1" fmla="*/ 809649 w 809653"/>
                <a:gd name="connsiteY1" fmla="*/ 0 h 805567"/>
                <a:gd name="connsiteX2" fmla="*/ 805474 w 809653"/>
                <a:gd name="connsiteY2" fmla="*/ 559981 h 805567"/>
                <a:gd name="connsiteX3" fmla="*/ 119 w 809653"/>
                <a:gd name="connsiteY3" fmla="*/ 805567 h 805567"/>
                <a:gd name="connsiteX4" fmla="*/ 2014 w 809653"/>
                <a:gd name="connsiteY4" fmla="*/ 85953 h 805567"/>
                <a:gd name="connsiteX0" fmla="*/ 0 w 809991"/>
                <a:gd name="connsiteY0" fmla="*/ 83572 h 805567"/>
                <a:gd name="connsiteX1" fmla="*/ 809987 w 809991"/>
                <a:gd name="connsiteY1" fmla="*/ 0 h 805567"/>
                <a:gd name="connsiteX2" fmla="*/ 805812 w 809991"/>
                <a:gd name="connsiteY2" fmla="*/ 559981 h 805567"/>
                <a:gd name="connsiteX3" fmla="*/ 457 w 809991"/>
                <a:gd name="connsiteY3" fmla="*/ 805567 h 805567"/>
                <a:gd name="connsiteX4" fmla="*/ 0 w 809991"/>
                <a:gd name="connsiteY4" fmla="*/ 83572 h 805567"/>
                <a:gd name="connsiteX0" fmla="*/ 0 w 817044"/>
                <a:gd name="connsiteY0" fmla="*/ 57378 h 779373"/>
                <a:gd name="connsiteX1" fmla="*/ 817043 w 817044"/>
                <a:gd name="connsiteY1" fmla="*/ 0 h 779373"/>
                <a:gd name="connsiteX2" fmla="*/ 805812 w 817044"/>
                <a:gd name="connsiteY2" fmla="*/ 533787 h 779373"/>
                <a:gd name="connsiteX3" fmla="*/ 457 w 817044"/>
                <a:gd name="connsiteY3" fmla="*/ 779373 h 779373"/>
                <a:gd name="connsiteX4" fmla="*/ 0 w 817044"/>
                <a:gd name="connsiteY4" fmla="*/ 57378 h 779373"/>
                <a:gd name="connsiteX0" fmla="*/ 0 w 805812"/>
                <a:gd name="connsiteY0" fmla="*/ 78809 h 800804"/>
                <a:gd name="connsiteX1" fmla="*/ 800578 w 805812"/>
                <a:gd name="connsiteY1" fmla="*/ 0 h 800804"/>
                <a:gd name="connsiteX2" fmla="*/ 805812 w 805812"/>
                <a:gd name="connsiteY2" fmla="*/ 555218 h 800804"/>
                <a:gd name="connsiteX3" fmla="*/ 457 w 805812"/>
                <a:gd name="connsiteY3" fmla="*/ 800804 h 800804"/>
                <a:gd name="connsiteX4" fmla="*/ 0 w 805812"/>
                <a:gd name="connsiteY4" fmla="*/ 78809 h 800804"/>
                <a:gd name="connsiteX0" fmla="*/ 0 w 805812"/>
                <a:gd name="connsiteY0" fmla="*/ 83572 h 805567"/>
                <a:gd name="connsiteX1" fmla="*/ 798225 w 805812"/>
                <a:gd name="connsiteY1" fmla="*/ 0 h 805567"/>
                <a:gd name="connsiteX2" fmla="*/ 805812 w 805812"/>
                <a:gd name="connsiteY2" fmla="*/ 559981 h 805567"/>
                <a:gd name="connsiteX3" fmla="*/ 457 w 805812"/>
                <a:gd name="connsiteY3" fmla="*/ 805567 h 805567"/>
                <a:gd name="connsiteX4" fmla="*/ 0 w 805812"/>
                <a:gd name="connsiteY4" fmla="*/ 83572 h 80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812" h="805567">
                  <a:moveTo>
                    <a:pt x="0" y="83572"/>
                  </a:moveTo>
                  <a:lnTo>
                    <a:pt x="798225" y="0"/>
                  </a:lnTo>
                  <a:cubicBezTo>
                    <a:pt x="798384" y="148561"/>
                    <a:pt x="805653" y="411420"/>
                    <a:pt x="805812" y="559981"/>
                  </a:cubicBezTo>
                  <a:lnTo>
                    <a:pt x="457" y="805567"/>
                  </a:lnTo>
                  <a:cubicBezTo>
                    <a:pt x="-337" y="568053"/>
                    <a:pt x="794" y="321086"/>
                    <a:pt x="0" y="8357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BFC5469-CC0F-44A8-7736-18E785776902}"/>
                </a:ext>
              </a:extLst>
            </p:cNvPr>
            <p:cNvSpPr/>
            <p:nvPr/>
          </p:nvSpPr>
          <p:spPr>
            <a:xfrm>
              <a:off x="1206065" y="5383831"/>
              <a:ext cx="3929551" cy="526163"/>
            </a:xfrm>
            <a:prstGeom prst="rect">
              <a:avLst/>
            </a:prstGeom>
            <a:solidFill>
              <a:schemeClr val="accent4"/>
            </a:solidFill>
            <a:ln w="31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lèche : pentagone 48">
              <a:extLst>
                <a:ext uri="{FF2B5EF4-FFF2-40B4-BE49-F238E27FC236}">
                  <a16:creationId xmlns:a16="http://schemas.microsoft.com/office/drawing/2014/main" id="{4DE40616-CA71-141C-2DE3-9AD3C2B4C137}"/>
                </a:ext>
              </a:extLst>
            </p:cNvPr>
            <p:cNvSpPr/>
            <p:nvPr/>
          </p:nvSpPr>
          <p:spPr>
            <a:xfrm>
              <a:off x="5586596" y="5201469"/>
              <a:ext cx="1972837" cy="411932"/>
            </a:xfrm>
            <a:prstGeom prst="homePlate">
              <a:avLst/>
            </a:prstGeom>
            <a:solidFill>
              <a:schemeClr val="accent4"/>
            </a:solidFill>
            <a:ln w="31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Rectangle 158">
              <a:extLst>
                <a:ext uri="{FF2B5EF4-FFF2-40B4-BE49-F238E27FC236}">
                  <a16:creationId xmlns:a16="http://schemas.microsoft.com/office/drawing/2014/main" id="{25745AEA-334C-8A25-F516-633B03BC3093}"/>
                </a:ext>
              </a:extLst>
            </p:cNvPr>
            <p:cNvSpPr/>
            <p:nvPr/>
          </p:nvSpPr>
          <p:spPr>
            <a:xfrm>
              <a:off x="5134798" y="5201552"/>
              <a:ext cx="454339" cy="709683"/>
            </a:xfrm>
            <a:custGeom>
              <a:avLst/>
              <a:gdLst>
                <a:gd name="connsiteX0" fmla="*/ 0 w 2989698"/>
                <a:gd name="connsiteY0" fmla="*/ 0 h 717303"/>
                <a:gd name="connsiteX1" fmla="*/ 2989698 w 2989698"/>
                <a:gd name="connsiteY1" fmla="*/ 0 h 717303"/>
                <a:gd name="connsiteX2" fmla="*/ 2989698 w 2989698"/>
                <a:gd name="connsiteY2" fmla="*/ 717303 h 717303"/>
                <a:gd name="connsiteX3" fmla="*/ 0 w 2989698"/>
                <a:gd name="connsiteY3" fmla="*/ 717303 h 717303"/>
                <a:gd name="connsiteX4" fmla="*/ 0 w 2989698"/>
                <a:gd name="connsiteY4" fmla="*/ 0 h 717303"/>
                <a:gd name="connsiteX0" fmla="*/ 0 w 2989698"/>
                <a:gd name="connsiteY0" fmla="*/ 0 h 950983"/>
                <a:gd name="connsiteX1" fmla="*/ 2989698 w 2989698"/>
                <a:gd name="connsiteY1" fmla="*/ 0 h 950983"/>
                <a:gd name="connsiteX2" fmla="*/ 805298 w 2989698"/>
                <a:gd name="connsiteY2" fmla="*/ 950983 h 950983"/>
                <a:gd name="connsiteX3" fmla="*/ 0 w 2989698"/>
                <a:gd name="connsiteY3" fmla="*/ 717303 h 950983"/>
                <a:gd name="connsiteX4" fmla="*/ 0 w 2989698"/>
                <a:gd name="connsiteY4" fmla="*/ 0 h 950983"/>
                <a:gd name="connsiteX0" fmla="*/ 0 w 856098"/>
                <a:gd name="connsiteY0" fmla="*/ 0 h 950983"/>
                <a:gd name="connsiteX1" fmla="*/ 856098 w 856098"/>
                <a:gd name="connsiteY1" fmla="*/ 386080 h 950983"/>
                <a:gd name="connsiteX2" fmla="*/ 805298 w 856098"/>
                <a:gd name="connsiteY2" fmla="*/ 950983 h 950983"/>
                <a:gd name="connsiteX3" fmla="*/ 0 w 856098"/>
                <a:gd name="connsiteY3" fmla="*/ 717303 h 950983"/>
                <a:gd name="connsiteX4" fmla="*/ 0 w 856098"/>
                <a:gd name="connsiteY4" fmla="*/ 0 h 950983"/>
                <a:gd name="connsiteX0" fmla="*/ 0 w 805298"/>
                <a:gd name="connsiteY0" fmla="*/ 0 h 950983"/>
                <a:gd name="connsiteX1" fmla="*/ 632578 w 805298"/>
                <a:gd name="connsiteY1" fmla="*/ 65024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43688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25618"/>
                <a:gd name="connsiteY0" fmla="*/ 0 h 950983"/>
                <a:gd name="connsiteX1" fmla="*/ 825618 w 825618"/>
                <a:gd name="connsiteY1" fmla="*/ 243840 h 950983"/>
                <a:gd name="connsiteX2" fmla="*/ 805298 w 825618"/>
                <a:gd name="connsiteY2" fmla="*/ 950983 h 950983"/>
                <a:gd name="connsiteX3" fmla="*/ 0 w 825618"/>
                <a:gd name="connsiteY3" fmla="*/ 717303 h 950983"/>
                <a:gd name="connsiteX4" fmla="*/ 0 w 825618"/>
                <a:gd name="connsiteY4" fmla="*/ 0 h 950983"/>
                <a:gd name="connsiteX0" fmla="*/ 0 w 805298"/>
                <a:gd name="connsiteY0" fmla="*/ 0 h 950983"/>
                <a:gd name="connsiteX1" fmla="*/ 774818 w 805298"/>
                <a:gd name="connsiteY1" fmla="*/ 28448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950983"/>
                <a:gd name="connsiteX1" fmla="*/ 784978 w 805298"/>
                <a:gd name="connsiteY1" fmla="*/ 264160 h 950983"/>
                <a:gd name="connsiteX2" fmla="*/ 805298 w 805298"/>
                <a:gd name="connsiteY2" fmla="*/ 950983 h 950983"/>
                <a:gd name="connsiteX3" fmla="*/ 0 w 805298"/>
                <a:gd name="connsiteY3" fmla="*/ 717303 h 950983"/>
                <a:gd name="connsiteX4" fmla="*/ 0 w 805298"/>
                <a:gd name="connsiteY4" fmla="*/ 0 h 950983"/>
                <a:gd name="connsiteX0" fmla="*/ 0 w 805298"/>
                <a:gd name="connsiteY0" fmla="*/ 0 h 788423"/>
                <a:gd name="connsiteX1" fmla="*/ 784978 w 805298"/>
                <a:gd name="connsiteY1" fmla="*/ 26416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805298"/>
                <a:gd name="connsiteY0" fmla="*/ 0 h 788423"/>
                <a:gd name="connsiteX1" fmla="*/ 797678 w 805298"/>
                <a:gd name="connsiteY1" fmla="*/ 245110 h 788423"/>
                <a:gd name="connsiteX2" fmla="*/ 805298 w 805298"/>
                <a:gd name="connsiteY2" fmla="*/ 788423 h 788423"/>
                <a:gd name="connsiteX3" fmla="*/ 0 w 805298"/>
                <a:gd name="connsiteY3" fmla="*/ 717303 h 788423"/>
                <a:gd name="connsiteX4" fmla="*/ 0 w 805298"/>
                <a:gd name="connsiteY4" fmla="*/ 0 h 788423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25 w 1043423"/>
                <a:gd name="connsiteY3" fmla="*/ 676822 h 747942"/>
                <a:gd name="connsiteX4" fmla="*/ 0 w 1043423"/>
                <a:gd name="connsiteY4" fmla="*/ 0 h 747942"/>
                <a:gd name="connsiteX0" fmla="*/ 0 w 1043423"/>
                <a:gd name="connsiteY0" fmla="*/ 0 h 747942"/>
                <a:gd name="connsiteX1" fmla="*/ 1035803 w 1043423"/>
                <a:gd name="connsiteY1" fmla="*/ 204629 h 747942"/>
                <a:gd name="connsiteX2" fmla="*/ 1043423 w 1043423"/>
                <a:gd name="connsiteY2" fmla="*/ 747942 h 747942"/>
                <a:gd name="connsiteX3" fmla="*/ 2381 w 1043423"/>
                <a:gd name="connsiteY3" fmla="*/ 712541 h 747942"/>
                <a:gd name="connsiteX4" fmla="*/ 0 w 1043423"/>
                <a:gd name="connsiteY4" fmla="*/ 0 h 747942"/>
                <a:gd name="connsiteX0" fmla="*/ 0 w 1035803"/>
                <a:gd name="connsiteY0" fmla="*/ 0 h 945586"/>
                <a:gd name="connsiteX1" fmla="*/ 1035803 w 1035803"/>
                <a:gd name="connsiteY1" fmla="*/ 204629 h 945586"/>
                <a:gd name="connsiteX2" fmla="*/ 805298 w 1035803"/>
                <a:gd name="connsiteY2" fmla="*/ 945586 h 945586"/>
                <a:gd name="connsiteX3" fmla="*/ 2381 w 1035803"/>
                <a:gd name="connsiteY3" fmla="*/ 712541 h 945586"/>
                <a:gd name="connsiteX4" fmla="*/ 0 w 1035803"/>
                <a:gd name="connsiteY4" fmla="*/ 0 h 945586"/>
                <a:gd name="connsiteX0" fmla="*/ 0 w 805298"/>
                <a:gd name="connsiteY0" fmla="*/ 0 h 945586"/>
                <a:gd name="connsiteX1" fmla="*/ 804822 w 805298"/>
                <a:gd name="connsiteY1" fmla="*/ 499904 h 945586"/>
                <a:gd name="connsiteX2" fmla="*/ 805298 w 805298"/>
                <a:gd name="connsiteY2" fmla="*/ 945586 h 945586"/>
                <a:gd name="connsiteX3" fmla="*/ 2381 w 805298"/>
                <a:gd name="connsiteY3" fmla="*/ 712541 h 945586"/>
                <a:gd name="connsiteX4" fmla="*/ 0 w 805298"/>
                <a:gd name="connsiteY4" fmla="*/ 0 h 945586"/>
                <a:gd name="connsiteX0" fmla="*/ 0 w 809589"/>
                <a:gd name="connsiteY0" fmla="*/ 0 h 945586"/>
                <a:gd name="connsiteX1" fmla="*/ 809585 w 809589"/>
                <a:gd name="connsiteY1" fmla="*/ 385604 h 945586"/>
                <a:gd name="connsiteX2" fmla="*/ 805298 w 809589"/>
                <a:gd name="connsiteY2" fmla="*/ 945586 h 945586"/>
                <a:gd name="connsiteX3" fmla="*/ 2381 w 809589"/>
                <a:gd name="connsiteY3" fmla="*/ 712541 h 945586"/>
                <a:gd name="connsiteX4" fmla="*/ 0 w 809589"/>
                <a:gd name="connsiteY4" fmla="*/ 0 h 945586"/>
                <a:gd name="connsiteX0" fmla="*/ 0 w 810061"/>
                <a:gd name="connsiteY0" fmla="*/ 0 h 947967"/>
                <a:gd name="connsiteX1" fmla="*/ 809585 w 810061"/>
                <a:gd name="connsiteY1" fmla="*/ 385604 h 947967"/>
                <a:gd name="connsiteX2" fmla="*/ 810061 w 810061"/>
                <a:gd name="connsiteY2" fmla="*/ 947967 h 947967"/>
                <a:gd name="connsiteX3" fmla="*/ 2381 w 810061"/>
                <a:gd name="connsiteY3" fmla="*/ 712541 h 947967"/>
                <a:gd name="connsiteX4" fmla="*/ 0 w 810061"/>
                <a:gd name="connsiteY4" fmla="*/ 0 h 947967"/>
                <a:gd name="connsiteX0" fmla="*/ 43349 w 807691"/>
                <a:gd name="connsiteY0" fmla="*/ 0 h 993686"/>
                <a:gd name="connsiteX1" fmla="*/ 807215 w 807691"/>
                <a:gd name="connsiteY1" fmla="*/ 431323 h 993686"/>
                <a:gd name="connsiteX2" fmla="*/ 807691 w 807691"/>
                <a:gd name="connsiteY2" fmla="*/ 993686 h 993686"/>
                <a:gd name="connsiteX3" fmla="*/ 11 w 807691"/>
                <a:gd name="connsiteY3" fmla="*/ 758260 h 993686"/>
                <a:gd name="connsiteX4" fmla="*/ 43349 w 807691"/>
                <a:gd name="connsiteY4" fmla="*/ 0 h 993686"/>
                <a:gd name="connsiteX0" fmla="*/ 0 w 853410"/>
                <a:gd name="connsiteY0" fmla="*/ 0 h 943133"/>
                <a:gd name="connsiteX1" fmla="*/ 852934 w 853410"/>
                <a:gd name="connsiteY1" fmla="*/ 380770 h 943133"/>
                <a:gd name="connsiteX2" fmla="*/ 853410 w 853410"/>
                <a:gd name="connsiteY2" fmla="*/ 943133 h 943133"/>
                <a:gd name="connsiteX3" fmla="*/ 45730 w 853410"/>
                <a:gd name="connsiteY3" fmla="*/ 707707 h 943133"/>
                <a:gd name="connsiteX4" fmla="*/ 0 w 853410"/>
                <a:gd name="connsiteY4" fmla="*/ 0 h 943133"/>
                <a:gd name="connsiteX0" fmla="*/ 0 w 808166"/>
                <a:gd name="connsiteY0" fmla="*/ 0 h 962183"/>
                <a:gd name="connsiteX1" fmla="*/ 807690 w 808166"/>
                <a:gd name="connsiteY1" fmla="*/ 399820 h 962183"/>
                <a:gd name="connsiteX2" fmla="*/ 808166 w 808166"/>
                <a:gd name="connsiteY2" fmla="*/ 962183 h 962183"/>
                <a:gd name="connsiteX3" fmla="*/ 486 w 808166"/>
                <a:gd name="connsiteY3" fmla="*/ 726757 h 962183"/>
                <a:gd name="connsiteX4" fmla="*/ 0 w 808166"/>
                <a:gd name="connsiteY4" fmla="*/ 0 h 962183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2470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7323 w 807799"/>
                <a:gd name="connsiteY1" fmla="*/ 385533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2561 w 807799"/>
                <a:gd name="connsiteY1" fmla="*/ 235514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0180 w 807799"/>
                <a:gd name="connsiteY1" fmla="*/ 230752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799"/>
                <a:gd name="connsiteY0" fmla="*/ 0 h 947896"/>
                <a:gd name="connsiteX1" fmla="*/ 807324 w 807799"/>
                <a:gd name="connsiteY1" fmla="*/ 230752 h 947896"/>
                <a:gd name="connsiteX2" fmla="*/ 807799 w 807799"/>
                <a:gd name="connsiteY2" fmla="*/ 947896 h 947896"/>
                <a:gd name="connsiteX3" fmla="*/ 119 w 807799"/>
                <a:gd name="connsiteY3" fmla="*/ 719614 h 947896"/>
                <a:gd name="connsiteX4" fmla="*/ 2014 w 807799"/>
                <a:gd name="connsiteY4" fmla="*/ 0 h 947896"/>
                <a:gd name="connsiteX0" fmla="*/ 2014 w 807325"/>
                <a:gd name="connsiteY0" fmla="*/ 0 h 788352"/>
                <a:gd name="connsiteX1" fmla="*/ 807324 w 807325"/>
                <a:gd name="connsiteY1" fmla="*/ 230752 h 788352"/>
                <a:gd name="connsiteX2" fmla="*/ 795893 w 807325"/>
                <a:gd name="connsiteY2" fmla="*/ 788352 h 788352"/>
                <a:gd name="connsiteX3" fmla="*/ 119 w 807325"/>
                <a:gd name="connsiteY3" fmla="*/ 719614 h 788352"/>
                <a:gd name="connsiteX4" fmla="*/ 2014 w 807325"/>
                <a:gd name="connsiteY4" fmla="*/ 0 h 788352"/>
                <a:gd name="connsiteX0" fmla="*/ 2014 w 807332"/>
                <a:gd name="connsiteY0" fmla="*/ 0 h 790734"/>
                <a:gd name="connsiteX1" fmla="*/ 807324 w 807332"/>
                <a:gd name="connsiteY1" fmla="*/ 230752 h 790734"/>
                <a:gd name="connsiteX2" fmla="*/ 805418 w 807332"/>
                <a:gd name="connsiteY2" fmla="*/ 790734 h 790734"/>
                <a:gd name="connsiteX3" fmla="*/ 119 w 807332"/>
                <a:gd name="connsiteY3" fmla="*/ 719614 h 790734"/>
                <a:gd name="connsiteX4" fmla="*/ 2014 w 807332"/>
                <a:gd name="connsiteY4" fmla="*/ 0 h 790734"/>
                <a:gd name="connsiteX0" fmla="*/ 2014 w 812562"/>
                <a:gd name="connsiteY0" fmla="*/ 0 h 790734"/>
                <a:gd name="connsiteX1" fmla="*/ 807324 w 812562"/>
                <a:gd name="connsiteY1" fmla="*/ 230752 h 790734"/>
                <a:gd name="connsiteX2" fmla="*/ 812562 w 812562"/>
                <a:gd name="connsiteY2" fmla="*/ 790734 h 790734"/>
                <a:gd name="connsiteX3" fmla="*/ 119 w 812562"/>
                <a:gd name="connsiteY3" fmla="*/ 719614 h 790734"/>
                <a:gd name="connsiteX4" fmla="*/ 2014 w 812562"/>
                <a:gd name="connsiteY4" fmla="*/ 0 h 790734"/>
                <a:gd name="connsiteX0" fmla="*/ 2014 w 814476"/>
                <a:gd name="connsiteY0" fmla="*/ 0 h 790734"/>
                <a:gd name="connsiteX1" fmla="*/ 814468 w 814476"/>
                <a:gd name="connsiteY1" fmla="*/ 75971 h 790734"/>
                <a:gd name="connsiteX2" fmla="*/ 812562 w 814476"/>
                <a:gd name="connsiteY2" fmla="*/ 790734 h 790734"/>
                <a:gd name="connsiteX3" fmla="*/ 119 w 814476"/>
                <a:gd name="connsiteY3" fmla="*/ 719614 h 790734"/>
                <a:gd name="connsiteX4" fmla="*/ 2014 w 814476"/>
                <a:gd name="connsiteY4" fmla="*/ 0 h 790734"/>
                <a:gd name="connsiteX0" fmla="*/ 2014 w 814943"/>
                <a:gd name="connsiteY0" fmla="*/ 0 h 719614"/>
                <a:gd name="connsiteX1" fmla="*/ 814468 w 814943"/>
                <a:gd name="connsiteY1" fmla="*/ 75971 h 719614"/>
                <a:gd name="connsiteX2" fmla="*/ 814943 w 814943"/>
                <a:gd name="connsiteY2" fmla="*/ 640715 h 719614"/>
                <a:gd name="connsiteX3" fmla="*/ 119 w 814943"/>
                <a:gd name="connsiteY3" fmla="*/ 719614 h 719614"/>
                <a:gd name="connsiteX4" fmla="*/ 2014 w 814943"/>
                <a:gd name="connsiteY4" fmla="*/ 0 h 719614"/>
                <a:gd name="connsiteX0" fmla="*/ 2014 w 814468"/>
                <a:gd name="connsiteY0" fmla="*/ 0 h 719614"/>
                <a:gd name="connsiteX1" fmla="*/ 814468 w 814468"/>
                <a:gd name="connsiteY1" fmla="*/ 75971 h 719614"/>
                <a:gd name="connsiteX2" fmla="*/ 795893 w 814468"/>
                <a:gd name="connsiteY2" fmla="*/ 638334 h 719614"/>
                <a:gd name="connsiteX3" fmla="*/ 119 w 814468"/>
                <a:gd name="connsiteY3" fmla="*/ 719614 h 719614"/>
                <a:gd name="connsiteX4" fmla="*/ 2014 w 814468"/>
                <a:gd name="connsiteY4" fmla="*/ 0 h 719614"/>
                <a:gd name="connsiteX0" fmla="*/ 2014 w 814943"/>
                <a:gd name="connsiteY0" fmla="*/ 0 h 719614"/>
                <a:gd name="connsiteX1" fmla="*/ 814468 w 814943"/>
                <a:gd name="connsiteY1" fmla="*/ 75971 h 719614"/>
                <a:gd name="connsiteX2" fmla="*/ 814943 w 814943"/>
                <a:gd name="connsiteY2" fmla="*/ 633571 h 719614"/>
                <a:gd name="connsiteX3" fmla="*/ 119 w 814943"/>
                <a:gd name="connsiteY3" fmla="*/ 719614 h 719614"/>
                <a:gd name="connsiteX4" fmla="*/ 2014 w 814943"/>
                <a:gd name="connsiteY4" fmla="*/ 0 h 719614"/>
                <a:gd name="connsiteX0" fmla="*/ 2014 w 819706"/>
                <a:gd name="connsiteY0" fmla="*/ 0 h 719614"/>
                <a:gd name="connsiteX1" fmla="*/ 814468 w 819706"/>
                <a:gd name="connsiteY1" fmla="*/ 75971 h 719614"/>
                <a:gd name="connsiteX2" fmla="*/ 819706 w 819706"/>
                <a:gd name="connsiteY2" fmla="*/ 631190 h 719614"/>
                <a:gd name="connsiteX3" fmla="*/ 119 w 819706"/>
                <a:gd name="connsiteY3" fmla="*/ 719614 h 719614"/>
                <a:gd name="connsiteX4" fmla="*/ 2014 w 819706"/>
                <a:gd name="connsiteY4" fmla="*/ 0 h 719614"/>
                <a:gd name="connsiteX0" fmla="*/ 2014 w 819706"/>
                <a:gd name="connsiteY0" fmla="*/ 0 h 719614"/>
                <a:gd name="connsiteX1" fmla="*/ 814468 w 819706"/>
                <a:gd name="connsiteY1" fmla="*/ 71209 h 719614"/>
                <a:gd name="connsiteX2" fmla="*/ 819706 w 819706"/>
                <a:gd name="connsiteY2" fmla="*/ 631190 h 719614"/>
                <a:gd name="connsiteX3" fmla="*/ 119 w 819706"/>
                <a:gd name="connsiteY3" fmla="*/ 719614 h 719614"/>
                <a:gd name="connsiteX4" fmla="*/ 2014 w 819706"/>
                <a:gd name="connsiteY4" fmla="*/ 0 h 719614"/>
                <a:gd name="connsiteX0" fmla="*/ 2014 w 819706"/>
                <a:gd name="connsiteY0" fmla="*/ 83572 h 803186"/>
                <a:gd name="connsiteX1" fmla="*/ 804943 w 819706"/>
                <a:gd name="connsiteY1" fmla="*/ 0 h 803186"/>
                <a:gd name="connsiteX2" fmla="*/ 819706 w 819706"/>
                <a:gd name="connsiteY2" fmla="*/ 714762 h 803186"/>
                <a:gd name="connsiteX3" fmla="*/ 119 w 819706"/>
                <a:gd name="connsiteY3" fmla="*/ 803186 h 803186"/>
                <a:gd name="connsiteX4" fmla="*/ 2014 w 819706"/>
                <a:gd name="connsiteY4" fmla="*/ 83572 h 803186"/>
                <a:gd name="connsiteX0" fmla="*/ 2014 w 804943"/>
                <a:gd name="connsiteY0" fmla="*/ 83572 h 803186"/>
                <a:gd name="connsiteX1" fmla="*/ 804943 w 804943"/>
                <a:gd name="connsiteY1" fmla="*/ 0 h 803186"/>
                <a:gd name="connsiteX2" fmla="*/ 783987 w 804943"/>
                <a:gd name="connsiteY2" fmla="*/ 543312 h 803186"/>
                <a:gd name="connsiteX3" fmla="*/ 119 w 804943"/>
                <a:gd name="connsiteY3" fmla="*/ 803186 h 803186"/>
                <a:gd name="connsiteX4" fmla="*/ 2014 w 804943"/>
                <a:gd name="connsiteY4" fmla="*/ 83572 h 803186"/>
                <a:gd name="connsiteX0" fmla="*/ 2014 w 810181"/>
                <a:gd name="connsiteY0" fmla="*/ 83572 h 803186"/>
                <a:gd name="connsiteX1" fmla="*/ 804943 w 810181"/>
                <a:gd name="connsiteY1" fmla="*/ 0 h 803186"/>
                <a:gd name="connsiteX2" fmla="*/ 810181 w 810181"/>
                <a:gd name="connsiteY2" fmla="*/ 559981 h 803186"/>
                <a:gd name="connsiteX3" fmla="*/ 119 w 810181"/>
                <a:gd name="connsiteY3" fmla="*/ 803186 h 803186"/>
                <a:gd name="connsiteX4" fmla="*/ 2014 w 810181"/>
                <a:gd name="connsiteY4" fmla="*/ 83572 h 803186"/>
                <a:gd name="connsiteX0" fmla="*/ 2014 w 810181"/>
                <a:gd name="connsiteY0" fmla="*/ 85953 h 805567"/>
                <a:gd name="connsiteX1" fmla="*/ 809649 w 810181"/>
                <a:gd name="connsiteY1" fmla="*/ 0 h 805567"/>
                <a:gd name="connsiteX2" fmla="*/ 810181 w 810181"/>
                <a:gd name="connsiteY2" fmla="*/ 562362 h 805567"/>
                <a:gd name="connsiteX3" fmla="*/ 119 w 810181"/>
                <a:gd name="connsiteY3" fmla="*/ 805567 h 805567"/>
                <a:gd name="connsiteX4" fmla="*/ 2014 w 810181"/>
                <a:gd name="connsiteY4" fmla="*/ 85953 h 805567"/>
                <a:gd name="connsiteX0" fmla="*/ 2014 w 809653"/>
                <a:gd name="connsiteY0" fmla="*/ 85953 h 805567"/>
                <a:gd name="connsiteX1" fmla="*/ 809649 w 809653"/>
                <a:gd name="connsiteY1" fmla="*/ 0 h 805567"/>
                <a:gd name="connsiteX2" fmla="*/ 805474 w 809653"/>
                <a:gd name="connsiteY2" fmla="*/ 559981 h 805567"/>
                <a:gd name="connsiteX3" fmla="*/ 119 w 809653"/>
                <a:gd name="connsiteY3" fmla="*/ 805567 h 805567"/>
                <a:gd name="connsiteX4" fmla="*/ 2014 w 809653"/>
                <a:gd name="connsiteY4" fmla="*/ 85953 h 805567"/>
                <a:gd name="connsiteX0" fmla="*/ 2014 w 805474"/>
                <a:gd name="connsiteY0" fmla="*/ 250259 h 969873"/>
                <a:gd name="connsiteX1" fmla="*/ 797881 w 805474"/>
                <a:gd name="connsiteY1" fmla="*/ 0 h 969873"/>
                <a:gd name="connsiteX2" fmla="*/ 805474 w 805474"/>
                <a:gd name="connsiteY2" fmla="*/ 724287 h 969873"/>
                <a:gd name="connsiteX3" fmla="*/ 119 w 805474"/>
                <a:gd name="connsiteY3" fmla="*/ 969873 h 969873"/>
                <a:gd name="connsiteX4" fmla="*/ 2014 w 805474"/>
                <a:gd name="connsiteY4" fmla="*/ 250259 h 969873"/>
                <a:gd name="connsiteX0" fmla="*/ 2014 w 797883"/>
                <a:gd name="connsiteY0" fmla="*/ 250259 h 969873"/>
                <a:gd name="connsiteX1" fmla="*/ 797881 w 797883"/>
                <a:gd name="connsiteY1" fmla="*/ 0 h 969873"/>
                <a:gd name="connsiteX2" fmla="*/ 788999 w 797883"/>
                <a:gd name="connsiteY2" fmla="*/ 505212 h 969873"/>
                <a:gd name="connsiteX3" fmla="*/ 119 w 797883"/>
                <a:gd name="connsiteY3" fmla="*/ 969873 h 969873"/>
                <a:gd name="connsiteX4" fmla="*/ 2014 w 797883"/>
                <a:gd name="connsiteY4" fmla="*/ 250259 h 969873"/>
                <a:gd name="connsiteX0" fmla="*/ 2014 w 800767"/>
                <a:gd name="connsiteY0" fmla="*/ 250259 h 969873"/>
                <a:gd name="connsiteX1" fmla="*/ 797881 w 800767"/>
                <a:gd name="connsiteY1" fmla="*/ 0 h 969873"/>
                <a:gd name="connsiteX2" fmla="*/ 800767 w 800767"/>
                <a:gd name="connsiteY2" fmla="*/ 559980 h 969873"/>
                <a:gd name="connsiteX3" fmla="*/ 119 w 800767"/>
                <a:gd name="connsiteY3" fmla="*/ 969873 h 969873"/>
                <a:gd name="connsiteX4" fmla="*/ 2014 w 800767"/>
                <a:gd name="connsiteY4" fmla="*/ 250259 h 969873"/>
                <a:gd name="connsiteX0" fmla="*/ 2014 w 800767"/>
                <a:gd name="connsiteY0" fmla="*/ 243115 h 962729"/>
                <a:gd name="connsiteX1" fmla="*/ 797881 w 800767"/>
                <a:gd name="connsiteY1" fmla="*/ 0 h 962729"/>
                <a:gd name="connsiteX2" fmla="*/ 800767 w 800767"/>
                <a:gd name="connsiteY2" fmla="*/ 552836 h 962729"/>
                <a:gd name="connsiteX3" fmla="*/ 119 w 800767"/>
                <a:gd name="connsiteY3" fmla="*/ 962729 h 962729"/>
                <a:gd name="connsiteX4" fmla="*/ 2014 w 800767"/>
                <a:gd name="connsiteY4" fmla="*/ 243115 h 962729"/>
                <a:gd name="connsiteX0" fmla="*/ 2014 w 800767"/>
                <a:gd name="connsiteY0" fmla="*/ 247877 h 967491"/>
                <a:gd name="connsiteX1" fmla="*/ 797881 w 800767"/>
                <a:gd name="connsiteY1" fmla="*/ 0 h 967491"/>
                <a:gd name="connsiteX2" fmla="*/ 800767 w 800767"/>
                <a:gd name="connsiteY2" fmla="*/ 557598 h 967491"/>
                <a:gd name="connsiteX3" fmla="*/ 119 w 800767"/>
                <a:gd name="connsiteY3" fmla="*/ 967491 h 967491"/>
                <a:gd name="connsiteX4" fmla="*/ 2014 w 800767"/>
                <a:gd name="connsiteY4" fmla="*/ 247877 h 96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767" h="967491">
                  <a:moveTo>
                    <a:pt x="2014" y="247877"/>
                  </a:moveTo>
                  <a:lnTo>
                    <a:pt x="797881" y="0"/>
                  </a:lnTo>
                  <a:cubicBezTo>
                    <a:pt x="798040" y="148561"/>
                    <a:pt x="800608" y="409037"/>
                    <a:pt x="800767" y="557598"/>
                  </a:cubicBezTo>
                  <a:lnTo>
                    <a:pt x="119" y="967491"/>
                  </a:lnTo>
                  <a:cubicBezTo>
                    <a:pt x="-675" y="729977"/>
                    <a:pt x="2808" y="485391"/>
                    <a:pt x="2014" y="247877"/>
                  </a:cubicBezTo>
                  <a:close/>
                </a:path>
              </a:pathLst>
            </a:custGeom>
            <a:solidFill>
              <a:srgbClr val="E33588"/>
            </a:solidFill>
            <a:ln w="31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1447ED4-9B0D-87DD-D996-43A8934A4082}"/>
                </a:ext>
              </a:extLst>
            </p:cNvPr>
            <p:cNvSpPr/>
            <p:nvPr/>
          </p:nvSpPr>
          <p:spPr>
            <a:xfrm>
              <a:off x="315915" y="2679390"/>
              <a:ext cx="1092140" cy="35291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A80C5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S’informer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81E8F384-2E1D-4A70-BDB7-5863E8B93837}"/>
                </a:ext>
              </a:extLst>
            </p:cNvPr>
            <p:cNvSpPr txBox="1"/>
            <p:nvPr/>
          </p:nvSpPr>
          <p:spPr>
            <a:xfrm>
              <a:off x="5664053" y="2950615"/>
              <a:ext cx="1736316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Numérique360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81838B69-D044-1C41-126B-F25BC80845FE}"/>
                </a:ext>
              </a:extLst>
            </p:cNvPr>
            <p:cNvSpPr txBox="1"/>
            <p:nvPr/>
          </p:nvSpPr>
          <p:spPr>
            <a:xfrm>
              <a:off x="5664053" y="4115717"/>
              <a:ext cx="1736316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IA </a:t>
              </a:r>
              <a:r>
                <a:rPr kumimoji="0" lang="fr-FR" sz="1200" b="1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Factory</a:t>
              </a:r>
              <a:endPara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C6379796-9201-EC87-0555-0645F87D3E09}"/>
                </a:ext>
              </a:extLst>
            </p:cNvPr>
            <p:cNvSpPr txBox="1"/>
            <p:nvPr/>
          </p:nvSpPr>
          <p:spPr>
            <a:xfrm>
              <a:off x="5664053" y="4604737"/>
              <a:ext cx="1736316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Guichet de cofinancement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2D20BEE6-7D05-ED74-1277-A5F3F5E2B253}"/>
                </a:ext>
              </a:extLst>
            </p:cNvPr>
            <p:cNvSpPr txBox="1"/>
            <p:nvPr/>
          </p:nvSpPr>
          <p:spPr>
            <a:xfrm>
              <a:off x="5664053" y="5279221"/>
              <a:ext cx="1736316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Partenariat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D23F3530-BC06-5BEF-1231-2DE74D3AD734}"/>
                </a:ext>
              </a:extLst>
            </p:cNvPr>
            <p:cNvSpPr txBox="1"/>
            <p:nvPr/>
          </p:nvSpPr>
          <p:spPr>
            <a:xfrm>
              <a:off x="1441660" y="2643164"/>
              <a:ext cx="3661966" cy="43088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 collectivité </a:t>
              </a: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s’interroge sur l’IA souveraine et ses applications</a:t>
              </a:r>
              <a:r>
                <a:rPr kumimoji="0" lang="fr-F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dans l’action publique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21D0D8E1-194C-D2CB-3FA9-95513B22CC51}"/>
                </a:ext>
              </a:extLst>
            </p:cNvPr>
            <p:cNvSpPr txBox="1"/>
            <p:nvPr/>
          </p:nvSpPr>
          <p:spPr>
            <a:xfrm>
              <a:off x="1369142" y="4039681"/>
              <a:ext cx="3766897" cy="43088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 collectivité a un </a:t>
              </a:r>
              <a:r>
                <a:rPr kumimoji="0" lang="fr-FR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besoin clair et à fort potentiel </a:t>
              </a: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 réplicabilité et souhaite développer une nouvelle solution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26F719EF-92DF-70A4-4407-471790357BFE}"/>
                </a:ext>
              </a:extLst>
            </p:cNvPr>
            <p:cNvSpPr txBox="1"/>
            <p:nvPr/>
          </p:nvSpPr>
          <p:spPr>
            <a:xfrm>
              <a:off x="1441660" y="4738196"/>
              <a:ext cx="3661966" cy="43088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 collectivité a besoin de </a:t>
              </a:r>
              <a:r>
                <a:rPr kumimoji="0" lang="fr-FR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financer l’achat de solutions d’IA souveraine</a:t>
              </a:r>
              <a:endPara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4C2C503F-F835-39D3-B3C9-7E70ED490399}"/>
                </a:ext>
              </a:extLst>
            </p:cNvPr>
            <p:cNvSpPr txBox="1"/>
            <p:nvPr/>
          </p:nvSpPr>
          <p:spPr>
            <a:xfrm>
              <a:off x="1441660" y="5436540"/>
              <a:ext cx="3661966" cy="43088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 acteur public ou privé souhaite </a:t>
              </a:r>
              <a:r>
                <a:rPr kumimoji="0" lang="fr-FR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rejoindre l’écosystème de partenaires</a:t>
              </a:r>
              <a:endPara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36FC8EF0-D5FF-CB20-9C42-821E15663215}"/>
                </a:ext>
              </a:extLst>
            </p:cNvPr>
            <p:cNvSpPr txBox="1"/>
            <p:nvPr/>
          </p:nvSpPr>
          <p:spPr>
            <a:xfrm>
              <a:off x="5664053" y="3514174"/>
              <a:ext cx="1736316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Ingénierie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C8A4A8AA-1D29-AFE2-8067-4B9A42B4E15D}"/>
                </a:ext>
              </a:extLst>
            </p:cNvPr>
            <p:cNvSpPr txBox="1"/>
            <p:nvPr/>
          </p:nvSpPr>
          <p:spPr>
            <a:xfrm>
              <a:off x="1392272" y="3383392"/>
              <a:ext cx="3726890" cy="36317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 collectivité </a:t>
              </a:r>
              <a:r>
                <a:rPr kumimoji="0" lang="fr-FR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manque de repères, de ressources ou de capacité d’ingénierie </a:t>
              </a:r>
              <a:r>
                <a: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pour structurer son projet d’IA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5C574E0-155E-6AB2-A8AF-86183AA79AD1}"/>
                </a:ext>
              </a:extLst>
            </p:cNvPr>
            <p:cNvSpPr/>
            <p:nvPr/>
          </p:nvSpPr>
          <p:spPr>
            <a:xfrm>
              <a:off x="315915" y="3377156"/>
              <a:ext cx="1092140" cy="35291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D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Structurer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083F241-0D16-43B1-C83F-C04022D746B9}"/>
                </a:ext>
              </a:extLst>
            </p:cNvPr>
            <p:cNvSpPr/>
            <p:nvPr/>
          </p:nvSpPr>
          <p:spPr>
            <a:xfrm>
              <a:off x="315915" y="4074922"/>
              <a:ext cx="1092140" cy="35291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4A02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Développer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CEC6148-AE05-316A-EF34-094024B3617D}"/>
                </a:ext>
              </a:extLst>
            </p:cNvPr>
            <p:cNvSpPr/>
            <p:nvPr/>
          </p:nvSpPr>
          <p:spPr>
            <a:xfrm>
              <a:off x="315915" y="4772688"/>
              <a:ext cx="1092140" cy="35291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62C36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Financer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02A3639-E11E-833D-452C-FEA22958BFE7}"/>
                </a:ext>
              </a:extLst>
            </p:cNvPr>
            <p:cNvSpPr/>
            <p:nvPr/>
          </p:nvSpPr>
          <p:spPr>
            <a:xfrm>
              <a:off x="315915" y="5470453"/>
              <a:ext cx="1092140" cy="352918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EB6DAA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Contribuer</a:t>
              </a:r>
            </a:p>
          </p:txBody>
        </p:sp>
      </p:grpSp>
      <p:sp>
        <p:nvSpPr>
          <p:cNvPr id="89" name="ZoneTexte 88">
            <a:extLst>
              <a:ext uri="{FF2B5EF4-FFF2-40B4-BE49-F238E27FC236}">
                <a16:creationId xmlns:a16="http://schemas.microsoft.com/office/drawing/2014/main" id="{59900924-E88C-C016-E822-8C570F0DF12E}"/>
              </a:ext>
            </a:extLst>
          </p:cNvPr>
          <p:cNvSpPr txBox="1"/>
          <p:nvPr/>
        </p:nvSpPr>
        <p:spPr>
          <a:xfrm>
            <a:off x="346151" y="1165855"/>
            <a:ext cx="8940723" cy="650780"/>
          </a:xfrm>
          <a:prstGeom prst="rect">
            <a:avLst/>
          </a:prstGeom>
          <a:noFill/>
          <a:ln>
            <a:noFill/>
          </a:ln>
        </p:spPr>
        <p:txBody>
          <a:bodyPr wrap="square" lIns="95845" tIns="47923" rIns="95845" bIns="47923" rtlCol="0" anchor="t">
            <a:spAutoFit/>
          </a:bodyPr>
          <a:lstStyle/>
          <a:p>
            <a:pPr marL="0" marR="0" lvl="1" indent="0" algn="just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Toutes les collectivités peuvent s’inscrire au programme Territoires d’IA.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just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 projet, une idée, l’envie d’en savoir plus sur l’IA souveraine suffit pour rejoindre le programme. </a:t>
            </a:r>
          </a:p>
          <a:p>
            <a:pPr marL="0" marR="0" lvl="1" indent="0" algn="just" defTabSz="479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C64F"/>
              </a:buClr>
              <a:buSzPct val="60000"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Une fois inscrites, les collectivités seront orientées vers les dispositifs correspondant à leur besoin et à leur maturité. </a:t>
            </a:r>
          </a:p>
        </p:txBody>
      </p:sp>
      <p:sp>
        <p:nvSpPr>
          <p:cNvPr id="4" name="Espace réservé du pied de page 1">
            <a:extLst>
              <a:ext uri="{FF2B5EF4-FFF2-40B4-BE49-F238E27FC236}">
                <a16:creationId xmlns:a16="http://schemas.microsoft.com/office/drawing/2014/main" id="{97560166-6DE6-41E4-3136-1CDC86575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28000" y="6700160"/>
            <a:ext cx="5040000" cy="18000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E5281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Territoires d'IA - Présentation synthétique du programme </a:t>
            </a:r>
          </a:p>
        </p:txBody>
      </p:sp>
    </p:spTree>
    <p:extLst>
      <p:ext uri="{BB962C8B-B14F-4D97-AF65-F5344CB8AC3E}">
        <p14:creationId xmlns:p14="http://schemas.microsoft.com/office/powerpoint/2010/main" val="1645706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C6EFD-AF46-2F1D-B928-9F8CD5703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8587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STRUMENTA EXPORT" val="YES"/>
</p:tagLst>
</file>

<file path=ppt/theme/theme1.xml><?xml version="1.0" encoding="utf-8"?>
<a:theme xmlns:a="http://schemas.openxmlformats.org/drawingml/2006/main" name="Banque des Territoires">
  <a:themeElements>
    <a:clrScheme name="Banque des territoires OK">
      <a:dk1>
        <a:srgbClr val="E5281D"/>
      </a:dk1>
      <a:lt1>
        <a:srgbClr val="FFFFFF"/>
      </a:lt1>
      <a:dk2>
        <a:srgbClr val="85746D"/>
      </a:dk2>
      <a:lt2>
        <a:srgbClr val="62C3D6"/>
      </a:lt2>
      <a:accent1>
        <a:srgbClr val="62C36D"/>
      </a:accent1>
      <a:accent2>
        <a:srgbClr val="FFEB68"/>
      </a:accent2>
      <a:accent3>
        <a:srgbClr val="F4A023"/>
      </a:accent3>
      <a:accent4>
        <a:srgbClr val="EB6DAA"/>
      </a:accent4>
      <a:accent5>
        <a:srgbClr val="A07CB9"/>
      </a:accent5>
      <a:accent6>
        <a:srgbClr val="7B7B7B"/>
      </a:accent6>
      <a:hlink>
        <a:srgbClr val="62C3D6"/>
      </a:hlink>
      <a:folHlink>
        <a:srgbClr val="E528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nque_des_territoires_-_masque_powerpoint_cl2.pptx" id="{A8F00B5D-EDEF-4D4A-B163-6EC009418705}" vid="{3D65CDD3-D224-4546-94A8-D4AF8EE2BE12}"/>
    </a:ext>
  </a:extLst>
</a:theme>
</file>

<file path=ppt/theme/theme2.xml><?xml version="1.0" encoding="utf-8"?>
<a:theme xmlns:a="http://schemas.openxmlformats.org/drawingml/2006/main" name="1_Banque des Territoires">
  <a:themeElements>
    <a:clrScheme name="Banque des territoires OK">
      <a:dk1>
        <a:srgbClr val="E5281D"/>
      </a:dk1>
      <a:lt1>
        <a:srgbClr val="FFFFFF"/>
      </a:lt1>
      <a:dk2>
        <a:srgbClr val="85746D"/>
      </a:dk2>
      <a:lt2>
        <a:srgbClr val="62C3D6"/>
      </a:lt2>
      <a:accent1>
        <a:srgbClr val="62C36D"/>
      </a:accent1>
      <a:accent2>
        <a:srgbClr val="FFEB68"/>
      </a:accent2>
      <a:accent3>
        <a:srgbClr val="F4A023"/>
      </a:accent3>
      <a:accent4>
        <a:srgbClr val="EB6DAA"/>
      </a:accent4>
      <a:accent5>
        <a:srgbClr val="A07CB9"/>
      </a:accent5>
      <a:accent6>
        <a:srgbClr val="7B7B7B"/>
      </a:accent6>
      <a:hlink>
        <a:srgbClr val="62C3D6"/>
      </a:hlink>
      <a:folHlink>
        <a:srgbClr val="E5281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nque_des_territoires_-_masque_powerpoint_cl2.pptx" id="{A8F00B5D-EDEF-4D4A-B163-6EC009418705}" vid="{3D65CDD3-D224-4546-94A8-D4AF8EE2BE12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86974751D16947BB2DA5B2F5BC28E6" ma:contentTypeVersion="3" ma:contentTypeDescription="Crée un document." ma:contentTypeScope="" ma:versionID="95f051683b35dc49240725c89f3ac666">
  <xsd:schema xmlns:xsd="http://www.w3.org/2001/XMLSchema" xmlns:xs="http://www.w3.org/2001/XMLSchema" xmlns:p="http://schemas.microsoft.com/office/2006/metadata/properties" xmlns:ns2="3d898b58-8721-4fc1-88d6-553b20afe13c" targetNamespace="http://schemas.microsoft.com/office/2006/metadata/properties" ma:root="true" ma:fieldsID="c84fec264897037ee810ead69cb4e06a" ns2:_="">
    <xsd:import namespace="3d898b58-8721-4fc1-88d6-553b20afe1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898b58-8721-4fc1-88d6-553b20afe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4F7D03-08E4-461D-B24E-6B28AFF0E623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d898b58-8721-4fc1-88d6-553b20afe13c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500EC0D-676B-4F55-B24E-EF3572C16DAD}">
  <ds:schemaRefs>
    <ds:schemaRef ds:uri="3d898b58-8721-4fc1-88d6-553b20afe1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48D6185-B994-43DF-9C7C-1911A60870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modele_Banque des Territoires</Template>
  <TotalTime>609</TotalTime>
  <Words>1343</Words>
  <Application>Microsoft Office PowerPoint</Application>
  <PresentationFormat>Personnalisé</PresentationFormat>
  <Paragraphs>147</Paragraphs>
  <Slides>7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Verdana</vt:lpstr>
      <vt:lpstr>Banque des Territoires</vt:lpstr>
      <vt:lpstr>1_Banque des Territoires</vt:lpstr>
      <vt:lpstr>think-cell Slide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 CASANOVA-BEYHURST</dc:creator>
  <cp:lastModifiedBy>Dromain, Christelle</cp:lastModifiedBy>
  <cp:revision>35</cp:revision>
  <dcterms:created xsi:type="dcterms:W3CDTF">2025-09-10T13:56:34Z</dcterms:created>
  <dcterms:modified xsi:type="dcterms:W3CDTF">2026-09-21T13:38:53Z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0x0101001C86974751D16947BB2DA5B2F5BC28E6</vt:lpwstr>
  </property>
  <property fmtid="{D5CDD505-2E9C-101B-9397-08002B2CF9AE}" pid="3" name="MediaServiceImageTags">
    <vt:lpwstr/>
  </property>
  <property fmtid="{D5CDD505-2E9C-101B-9397-08002B2CF9AE}" pid="4" name="MSIP_Label_8872c721-fe5b-45b7-8292-548ddf0ce4ee_Name">
    <vt:lpwstr>Internal V2</vt:lpwstr>
  </property>
  <property fmtid="{D5CDD505-2E9C-101B-9397-08002B2CF9AE}" pid="5" name="MSIP_Label_8872c721-fe5b-45b7-8292-548ddf0ce4ee_Tag">
    <vt:lpwstr>10, 0, 1, 1</vt:lpwstr>
  </property>
  <property fmtid="{D5CDD505-2E9C-101B-9397-08002B2CF9AE}" pid="6" name="MSIP_Label_8872c721-fe5b-45b7-8292-548ddf0ce4ee_Enabled">
    <vt:lpwstr>true</vt:lpwstr>
  </property>
  <property fmtid="{D5CDD505-2E9C-101B-9397-08002B2CF9AE}" pid="7" name="MSIP_Label_8872c721-fe5b-45b7-8292-548ddf0ce4ee_SetDate">
    <vt:lpwstr>2026-04-02T16:39:23Z</vt:lpwstr>
  </property>
  <property fmtid="{D5CDD505-2E9C-101B-9397-08002B2CF9AE}" pid="8" name="MSIP_Label_8872c721-fe5b-45b7-8292-548ddf0ce4ee_SiteId">
    <vt:lpwstr>5de96c96-c87c-4dce-aad9-f5c557b52ac1</vt:lpwstr>
  </property>
  <property fmtid="{D5CDD505-2E9C-101B-9397-08002B2CF9AE}" pid="9" name="MSIP_Label_8872c721-fe5b-45b7-8292-548ddf0ce4ee_Method">
    <vt:lpwstr>Privileged</vt:lpwstr>
  </property>
  <property fmtid="{D5CDD505-2E9C-101B-9397-08002B2CF9AE}" pid="10" name="MSIP_Label_8872c721-fe5b-45b7-8292-548ddf0ce4ee_ContentBits">
    <vt:lpwstr>2</vt:lpwstr>
  </property>
  <property fmtid="{D5CDD505-2E9C-101B-9397-08002B2CF9AE}" pid="11" name="MSIP_Label_8872c721-fe5b-45b7-8292-548ddf0ce4ee_ActionId">
    <vt:lpwstr>fb4ddbc7-6c08-4125-9974-bff66a83a05f</vt:lpwstr>
  </property>
  <property fmtid="{D5CDD505-2E9C-101B-9397-08002B2CF9AE}" pid="12" name="MSIP_Label_e1257470-db62-47c7-99fa-cb412d36e91c_Enabled">
    <vt:lpwstr>true</vt:lpwstr>
  </property>
  <property fmtid="{D5CDD505-2E9C-101B-9397-08002B2CF9AE}" pid="13" name="MSIP_Label_e1257470-db62-47c7-99fa-cb412d36e91c_SetDate">
    <vt:lpwstr>2026-04-02T19:07:56Z</vt:lpwstr>
  </property>
  <property fmtid="{D5CDD505-2E9C-101B-9397-08002B2CF9AE}" pid="14" name="MSIP_Label_e1257470-db62-47c7-99fa-cb412d36e91c_Method">
    <vt:lpwstr>Privileged</vt:lpwstr>
  </property>
  <property fmtid="{D5CDD505-2E9C-101B-9397-08002B2CF9AE}" pid="15" name="MSIP_Label_e1257470-db62-47c7-99fa-cb412d36e91c_Name">
    <vt:lpwstr>C2-Interne sans marquage</vt:lpwstr>
  </property>
  <property fmtid="{D5CDD505-2E9C-101B-9397-08002B2CF9AE}" pid="16" name="MSIP_Label_e1257470-db62-47c7-99fa-cb412d36e91c_SiteId">
    <vt:lpwstr>6eab6365-8194-49c6-a4d0-e2d1a0fbeb74</vt:lpwstr>
  </property>
  <property fmtid="{D5CDD505-2E9C-101B-9397-08002B2CF9AE}" pid="17" name="MSIP_Label_e1257470-db62-47c7-99fa-cb412d36e91c_ActionId">
    <vt:lpwstr>291b46ca-9573-43d2-bf2e-14f8ee32a573</vt:lpwstr>
  </property>
  <property fmtid="{D5CDD505-2E9C-101B-9397-08002B2CF9AE}" pid="18" name="MSIP_Label_e1257470-db62-47c7-99fa-cb412d36e91c_ContentBits">
    <vt:lpwstr>0</vt:lpwstr>
  </property>
  <property fmtid="{D5CDD505-2E9C-101B-9397-08002B2CF9AE}" pid="19" name="MSIP_Label_e1257470-db62-47c7-99fa-cb412d36e91c_Tag">
    <vt:lpwstr>10, 0, 1, 1</vt:lpwstr>
  </property>
</Properties>
</file>