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4"/>
  </p:notesMasterIdLst>
  <p:sldIdLst>
    <p:sldId id="256" r:id="rId2"/>
    <p:sldId id="260" r:id="rId3"/>
    <p:sldId id="262" r:id="rId4"/>
    <p:sldId id="257" r:id="rId5"/>
    <p:sldId id="266" r:id="rId6"/>
    <p:sldId id="259" r:id="rId7"/>
    <p:sldId id="258" r:id="rId8"/>
    <p:sldId id="278" r:id="rId9"/>
    <p:sldId id="279" r:id="rId10"/>
    <p:sldId id="263" r:id="rId11"/>
    <p:sldId id="264" r:id="rId12"/>
    <p:sldId id="265" r:id="rId13"/>
    <p:sldId id="261" r:id="rId14"/>
    <p:sldId id="267" r:id="rId15"/>
    <p:sldId id="268" r:id="rId16"/>
    <p:sldId id="274" r:id="rId17"/>
    <p:sldId id="277" r:id="rId18"/>
    <p:sldId id="275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3"/>
    <p:restoredTop sz="94678"/>
  </p:normalViewPr>
  <p:slideViewPr>
    <p:cSldViewPr snapToGrid="0" snapToObjects="1">
      <p:cViewPr varScale="1">
        <p:scale>
          <a:sx n="180" d="100"/>
          <a:sy n="180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5B6A0-73A0-9741-B6A8-F4930B5716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E3A6-A853-774A-B3D0-9C43BB34F2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3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0E3A6-A853-774A-B3D0-9C43BB34F2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3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0E3A6-A853-774A-B3D0-9C43BB34F2B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59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03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1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9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6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45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2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2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7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5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1667AAB-15C4-D346-8F96-1A28CF644B8D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797EFE6-F896-8E4F-94C1-3EB43452E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2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C9D36-9E45-2543-B7AF-3DDA22D87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Plouc Pride</a:t>
            </a:r>
            <a:br>
              <a:rPr lang="fr-FR" dirty="0"/>
            </a:br>
            <a:r>
              <a:rPr lang="fr-FR" dirty="0"/>
              <a:t>une réflexion prospective</a:t>
            </a:r>
            <a:br>
              <a:rPr lang="fr-FR" dirty="0"/>
            </a:br>
            <a:r>
              <a:rPr lang="fr-FR" dirty="0"/>
              <a:t>pour les campagnes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685C23-0452-5840-B6EB-8A805B96A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425777"/>
            <a:ext cx="7891272" cy="1069848"/>
          </a:xfrm>
        </p:spPr>
        <p:txBody>
          <a:bodyPr/>
          <a:lstStyle/>
          <a:p>
            <a:r>
              <a:rPr lang="fr-FR" dirty="0" err="1"/>
              <a:t>RuraliTIC</a:t>
            </a:r>
            <a:endParaRPr lang="fr-FR" dirty="0"/>
          </a:p>
          <a:p>
            <a:r>
              <a:rPr lang="fr-FR" dirty="0"/>
              <a:t>14 juin 2021</a:t>
            </a:r>
          </a:p>
        </p:txBody>
      </p:sp>
    </p:spTree>
    <p:extLst>
      <p:ext uri="{BB962C8B-B14F-4D97-AF65-F5344CB8AC3E}">
        <p14:creationId xmlns:p14="http://schemas.microsoft.com/office/powerpoint/2010/main" val="369455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/>
          </a:bodyPr>
          <a:lstStyle/>
          <a:p>
            <a:r>
              <a:rPr lang="fr-FR"/>
              <a:t>LA </a:t>
            </a:r>
            <a:r>
              <a:rPr lang="fr-FR" dirty="0"/>
              <a:t>résurgence des mémoires</a:t>
            </a:r>
            <a:br>
              <a:rPr lang="fr-FR" dirty="0"/>
            </a:br>
            <a:r>
              <a:rPr lang="fr-FR" dirty="0"/>
              <a:t>(notamment les mémoires paysannes)</a:t>
            </a:r>
          </a:p>
        </p:txBody>
      </p:sp>
    </p:spTree>
    <p:extLst>
      <p:ext uri="{BB962C8B-B14F-4D97-AF65-F5344CB8AC3E}">
        <p14:creationId xmlns:p14="http://schemas.microsoft.com/office/powerpoint/2010/main" val="64466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3AFB40-0058-3F46-9980-EED91FD5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03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5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FR" dirty="0"/>
              <a:t>LES CAMPAGNES</a:t>
            </a:r>
            <a:br>
              <a:rPr lang="fr-FR" dirty="0"/>
            </a:br>
            <a:r>
              <a:rPr lang="fr-FR" dirty="0"/>
              <a:t>ONT UN Rôle important à jouer</a:t>
            </a:r>
            <a:br>
              <a:rPr lang="fr-FR" dirty="0"/>
            </a:br>
            <a:r>
              <a:rPr lang="fr-FR" dirty="0"/>
              <a:t>pour inventer et proposer</a:t>
            </a:r>
            <a:br>
              <a:rPr lang="fr-FR" dirty="0"/>
            </a:br>
            <a:r>
              <a:rPr lang="fr-FR" dirty="0"/>
              <a:t>un futur désirable pour la majorité</a:t>
            </a:r>
          </a:p>
        </p:txBody>
      </p:sp>
    </p:spTree>
    <p:extLst>
      <p:ext uri="{BB962C8B-B14F-4D97-AF65-F5344CB8AC3E}">
        <p14:creationId xmlns:p14="http://schemas.microsoft.com/office/powerpoint/2010/main" val="198656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537DD08-932B-3C46-8B41-A08489D855A2}"/>
              </a:ext>
            </a:extLst>
          </p:cNvPr>
          <p:cNvSpPr txBox="1"/>
          <p:nvPr/>
        </p:nvSpPr>
        <p:spPr>
          <a:xfrm>
            <a:off x="442895" y="1990163"/>
            <a:ext cx="42741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u="sng" dirty="0"/>
              <a:t>L’épicentre de la culture moderne est :</a:t>
            </a:r>
          </a:p>
          <a:p>
            <a:pPr algn="r"/>
            <a:endParaRPr lang="fr-FR" dirty="0"/>
          </a:p>
          <a:p>
            <a:pPr algn="r"/>
            <a:r>
              <a:rPr lang="fr-FR" dirty="0"/>
              <a:t>Le mental (cerveau logique) -</a:t>
            </a:r>
          </a:p>
          <a:p>
            <a:pPr algn="r"/>
            <a:endParaRPr lang="fr-FR" dirty="0"/>
          </a:p>
          <a:p>
            <a:pPr algn="r"/>
            <a:r>
              <a:rPr lang="fr-FR" dirty="0"/>
              <a:t>Des hommes -</a:t>
            </a:r>
          </a:p>
          <a:p>
            <a:pPr algn="r"/>
            <a:endParaRPr lang="fr-FR" dirty="0"/>
          </a:p>
          <a:p>
            <a:pPr algn="r"/>
            <a:r>
              <a:rPr lang="fr-FR" dirty="0"/>
              <a:t>Des classes bourgeoises -</a:t>
            </a:r>
          </a:p>
          <a:p>
            <a:pPr algn="r"/>
            <a:endParaRPr lang="fr-FR" dirty="0"/>
          </a:p>
          <a:p>
            <a:pPr algn="r"/>
            <a:r>
              <a:rPr lang="fr-FR" dirty="0"/>
              <a:t>Des grandes villes -</a:t>
            </a:r>
          </a:p>
          <a:p>
            <a:pPr algn="r"/>
            <a:endParaRPr lang="fr-FR" dirty="0"/>
          </a:p>
          <a:p>
            <a:pPr algn="r"/>
            <a:r>
              <a:rPr lang="fr-FR" dirty="0"/>
              <a:t>De l’Occident -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BD66DC-DD99-9A49-B2B6-87CE686102EF}"/>
              </a:ext>
            </a:extLst>
          </p:cNvPr>
          <p:cNvSpPr txBox="1"/>
          <p:nvPr/>
        </p:nvSpPr>
        <p:spPr>
          <a:xfrm>
            <a:off x="5333999" y="1990163"/>
            <a:ext cx="44938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Les altérités sont donc dans les marges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L’imaginaire (cerveau créatif)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féminin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classes dominées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campagnes, la nature sauvage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Non-occidental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754AD5A-8D18-1C42-B6AE-13358FF06DDB}"/>
              </a:ext>
            </a:extLst>
          </p:cNvPr>
          <p:cNvCxnSpPr>
            <a:cxnSpLocks/>
          </p:cNvCxnSpPr>
          <p:nvPr/>
        </p:nvCxnSpPr>
        <p:spPr>
          <a:xfrm>
            <a:off x="5038165" y="1918447"/>
            <a:ext cx="0" cy="36844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90A1922-1E90-4E46-BFB1-CBB73B1D74A7}"/>
              </a:ext>
            </a:extLst>
          </p:cNvPr>
          <p:cNvSpPr txBox="1"/>
          <p:nvPr/>
        </p:nvSpPr>
        <p:spPr>
          <a:xfrm>
            <a:off x="9309714" y="1835712"/>
            <a:ext cx="9771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0" dirty="0">
                <a:solidFill>
                  <a:srgbClr val="7030A0"/>
                </a:solidFill>
              </a:rPr>
              <a:t>}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59CC71-5A6D-7D4E-9E66-9AF093EBF3A6}"/>
              </a:ext>
            </a:extLst>
          </p:cNvPr>
          <p:cNvSpPr txBox="1"/>
          <p:nvPr/>
        </p:nvSpPr>
        <p:spPr>
          <a:xfrm>
            <a:off x="10286867" y="3437528"/>
            <a:ext cx="177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mouvements</a:t>
            </a:r>
          </a:p>
          <a:p>
            <a:pPr algn="ctr"/>
            <a:r>
              <a:rPr lang="fr-FR" dirty="0"/>
              <a:t>des fiertés</a:t>
            </a:r>
          </a:p>
        </p:txBody>
      </p:sp>
    </p:spTree>
    <p:extLst>
      <p:ext uri="{BB962C8B-B14F-4D97-AF65-F5344CB8AC3E}">
        <p14:creationId xmlns:p14="http://schemas.microsoft.com/office/powerpoint/2010/main" val="147350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/>
          </a:bodyPr>
          <a:lstStyle/>
          <a:p>
            <a:r>
              <a:rPr lang="fr-FR" dirty="0"/>
              <a:t>Inventer les campagnes de demain</a:t>
            </a:r>
          </a:p>
        </p:txBody>
      </p:sp>
    </p:spTree>
    <p:extLst>
      <p:ext uri="{BB962C8B-B14F-4D97-AF65-F5344CB8AC3E}">
        <p14:creationId xmlns:p14="http://schemas.microsoft.com/office/powerpoint/2010/main" val="248782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7B0EDF-25A2-0248-A967-3FD9EED0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7" y="181248"/>
            <a:ext cx="10191964" cy="6396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0FD877-98D8-8A44-A630-68E8D6464446}"/>
              </a:ext>
            </a:extLst>
          </p:cNvPr>
          <p:cNvSpPr/>
          <p:nvPr/>
        </p:nvSpPr>
        <p:spPr>
          <a:xfrm>
            <a:off x="0" y="84042"/>
            <a:ext cx="360861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470535" algn="l"/>
              </a:tabLst>
            </a:pPr>
            <a:r>
              <a:rPr lang="fr-FR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généalogie des ruralités en France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8C9D81-2B86-9C41-B7A7-37488FD711C9}"/>
              </a:ext>
            </a:extLst>
          </p:cNvPr>
          <p:cNvSpPr/>
          <p:nvPr/>
        </p:nvSpPr>
        <p:spPr>
          <a:xfrm>
            <a:off x="8977497" y="1612232"/>
            <a:ext cx="2135716" cy="86627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8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/>
          </a:bodyPr>
          <a:lstStyle/>
          <a:p>
            <a:r>
              <a:rPr lang="fr-FR" dirty="0"/>
              <a:t>S’appuyer sur les </a:t>
            </a:r>
            <a:r>
              <a:rPr lang="fr-FR" dirty="0" err="1"/>
              <a:t>bo</a:t>
            </a:r>
            <a:r>
              <a:rPr lang="fr-FR" dirty="0"/>
              <a:t>-pros,</a:t>
            </a:r>
            <a:br>
              <a:rPr lang="fr-FR" dirty="0"/>
            </a:br>
            <a:r>
              <a:rPr lang="fr-FR" dirty="0"/>
              <a:t>levain de la transition rurale</a:t>
            </a:r>
          </a:p>
        </p:txBody>
      </p:sp>
    </p:spTree>
    <p:extLst>
      <p:ext uri="{BB962C8B-B14F-4D97-AF65-F5344CB8AC3E}">
        <p14:creationId xmlns:p14="http://schemas.microsoft.com/office/powerpoint/2010/main" val="1428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DCB4BF-8ABD-714D-A2CA-9A124C081D91}"/>
              </a:ext>
            </a:extLst>
          </p:cNvPr>
          <p:cNvSpPr/>
          <p:nvPr/>
        </p:nvSpPr>
        <p:spPr>
          <a:xfrm>
            <a:off x="1042737" y="866274"/>
            <a:ext cx="9633284" cy="137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8D6D02-784F-E346-9DFE-66367FD7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" y="300299"/>
            <a:ext cx="12166549" cy="6244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DFF147-0A38-7F47-AB74-94E0B6D46599}"/>
              </a:ext>
            </a:extLst>
          </p:cNvPr>
          <p:cNvSpPr/>
          <p:nvPr/>
        </p:nvSpPr>
        <p:spPr>
          <a:xfrm>
            <a:off x="649705" y="1483895"/>
            <a:ext cx="6890084" cy="273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25A35-E0B1-0645-9BE7-5A22421DBF07}"/>
              </a:ext>
            </a:extLst>
          </p:cNvPr>
          <p:cNvSpPr/>
          <p:nvPr/>
        </p:nvSpPr>
        <p:spPr>
          <a:xfrm>
            <a:off x="288758" y="4836695"/>
            <a:ext cx="9007641" cy="1745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E9C08-CCCC-224F-BE65-B09BC5B4325A}"/>
              </a:ext>
            </a:extLst>
          </p:cNvPr>
          <p:cNvSpPr/>
          <p:nvPr/>
        </p:nvSpPr>
        <p:spPr>
          <a:xfrm>
            <a:off x="356937" y="4704348"/>
            <a:ext cx="1371600" cy="26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2A73F1-18EE-A84F-B659-B6452808F017}"/>
              </a:ext>
            </a:extLst>
          </p:cNvPr>
          <p:cNvSpPr txBox="1"/>
          <p:nvPr/>
        </p:nvSpPr>
        <p:spPr>
          <a:xfrm>
            <a:off x="3781927" y="2378242"/>
            <a:ext cx="127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La JAC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61BF942-BA55-8D4E-BC8C-888061C2E2C1}"/>
              </a:ext>
            </a:extLst>
          </p:cNvPr>
          <p:cNvSpPr/>
          <p:nvPr/>
        </p:nvSpPr>
        <p:spPr>
          <a:xfrm>
            <a:off x="3625516" y="2226922"/>
            <a:ext cx="1507958" cy="8692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362A9B-957E-DA4A-952E-EC53801A5DE4}"/>
              </a:ext>
            </a:extLst>
          </p:cNvPr>
          <p:cNvSpPr txBox="1"/>
          <p:nvPr/>
        </p:nvSpPr>
        <p:spPr>
          <a:xfrm>
            <a:off x="8320454" y="2285215"/>
            <a:ext cx="216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Les BO-PRO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DDC635E-8D79-C144-8226-DC149411EBDC}"/>
              </a:ext>
            </a:extLst>
          </p:cNvPr>
          <p:cNvSpPr/>
          <p:nvPr/>
        </p:nvSpPr>
        <p:spPr>
          <a:xfrm>
            <a:off x="8164043" y="2133895"/>
            <a:ext cx="2328850" cy="8692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47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FR" dirty="0"/>
              <a:t>S’appuyer sur</a:t>
            </a:r>
            <a:br>
              <a:rPr lang="fr-FR" dirty="0"/>
            </a:br>
            <a:r>
              <a:rPr lang="fr-FR" dirty="0"/>
              <a:t>les besoins humains fondamentaux</a:t>
            </a:r>
            <a:br>
              <a:rPr lang="fr-FR" dirty="0"/>
            </a:br>
            <a:r>
              <a:rPr lang="fr-FR" dirty="0"/>
              <a:t>pour concevoir un « droit au village »</a:t>
            </a:r>
          </a:p>
        </p:txBody>
      </p:sp>
    </p:spTree>
    <p:extLst>
      <p:ext uri="{BB962C8B-B14F-4D97-AF65-F5344CB8AC3E}">
        <p14:creationId xmlns:p14="http://schemas.microsoft.com/office/powerpoint/2010/main" val="313550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26EB422-1657-E64A-9583-632CBD454A9C}"/>
              </a:ext>
            </a:extLst>
          </p:cNvPr>
          <p:cNvSpPr txBox="1">
            <a:spLocks/>
          </p:cNvSpPr>
          <p:nvPr/>
        </p:nvSpPr>
        <p:spPr>
          <a:xfrm>
            <a:off x="-1" y="1705178"/>
            <a:ext cx="12191999" cy="172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Permettre aux corps de se protéger</a:t>
            </a:r>
          </a:p>
        </p:txBody>
      </p:sp>
      <p:pic>
        <p:nvPicPr>
          <p:cNvPr id="5" name="Picture 5" descr="enfants-web">
            <a:extLst>
              <a:ext uri="{FF2B5EF4-FFF2-40B4-BE49-F238E27FC236}">
                <a16:creationId xmlns:a16="http://schemas.microsoft.com/office/drawing/2014/main" id="{6E454F6E-31FD-5C40-9948-0A62C7150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 bwMode="auto">
          <a:xfrm>
            <a:off x="0" y="2815265"/>
            <a:ext cx="12192000" cy="35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4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34A980-7745-9846-A588-4F9EE76B5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90" y="111868"/>
            <a:ext cx="4582879" cy="66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04140-96CF-CB4F-B5A3-8599519FBDB2}"/>
              </a:ext>
            </a:extLst>
          </p:cNvPr>
          <p:cNvSpPr txBox="1">
            <a:spLocks/>
          </p:cNvSpPr>
          <p:nvPr/>
        </p:nvSpPr>
        <p:spPr>
          <a:xfrm>
            <a:off x="0" y="1397459"/>
            <a:ext cx="12192000" cy="172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Permettre aux cerveaux d’atterrir</a:t>
            </a:r>
          </a:p>
        </p:txBody>
      </p:sp>
      <p:pic>
        <p:nvPicPr>
          <p:cNvPr id="3" name="Picture 7" descr="Andia_116866">
            <a:extLst>
              <a:ext uri="{FF2B5EF4-FFF2-40B4-BE49-F238E27FC236}">
                <a16:creationId xmlns:a16="http://schemas.microsoft.com/office/drawing/2014/main" id="{DD5F2903-0B38-194C-A49A-2BF3A518C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7"/>
          <a:stretch/>
        </p:blipFill>
        <p:spPr bwMode="auto">
          <a:xfrm>
            <a:off x="0" y="2969932"/>
            <a:ext cx="121920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0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AE954-FA10-684F-B85F-6F7B27D8A9D3}"/>
              </a:ext>
            </a:extLst>
          </p:cNvPr>
          <p:cNvSpPr txBox="1">
            <a:spLocks/>
          </p:cNvSpPr>
          <p:nvPr/>
        </p:nvSpPr>
        <p:spPr>
          <a:xfrm>
            <a:off x="0" y="1397459"/>
            <a:ext cx="12192000" cy="172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Permettre aux cœurs de se relier</a:t>
            </a:r>
          </a:p>
        </p:txBody>
      </p:sp>
      <p:pic>
        <p:nvPicPr>
          <p:cNvPr id="3" name="Image 7" descr="agapes-entre-amis-muscadetours-2016-hippodrome-vertou-levignobledenantes-tourisme-copyright-Fred-Radideau-Look-Food (99).jpg">
            <a:extLst>
              <a:ext uri="{FF2B5EF4-FFF2-40B4-BE49-F238E27FC236}">
                <a16:creationId xmlns:a16="http://schemas.microsoft.com/office/drawing/2014/main" id="{09E7165B-FBAC-C94C-80D7-7D18B298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0" b="26387"/>
          <a:stretch/>
        </p:blipFill>
        <p:spPr bwMode="auto">
          <a:xfrm>
            <a:off x="0" y="2622175"/>
            <a:ext cx="12192000" cy="395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4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38EDF-7EC1-6B4E-ABFE-FC28FF44A9F4}"/>
              </a:ext>
            </a:extLst>
          </p:cNvPr>
          <p:cNvSpPr txBox="1">
            <a:spLocks/>
          </p:cNvSpPr>
          <p:nvPr/>
        </p:nvSpPr>
        <p:spPr>
          <a:xfrm>
            <a:off x="0" y="1397459"/>
            <a:ext cx="12192000" cy="1723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Permettre aux esprits de s’élever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3C77BB-8D71-7042-B0F2-BBE842B6B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3" b="34216"/>
          <a:stretch/>
        </p:blipFill>
        <p:spPr>
          <a:xfrm>
            <a:off x="0" y="2563906"/>
            <a:ext cx="12192000" cy="42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FR" dirty="0"/>
              <a:t>Nous vivons</a:t>
            </a:r>
            <a:br>
              <a:rPr lang="fr-FR" dirty="0"/>
            </a:br>
            <a:r>
              <a:rPr lang="fr-FR" dirty="0"/>
              <a:t>une transition </a:t>
            </a:r>
            <a:r>
              <a:rPr lang="fr-FR" dirty="0" err="1"/>
              <a:t>anthRopologique</a:t>
            </a:r>
            <a:r>
              <a:rPr lang="fr-FR" dirty="0"/>
              <a:t> majeure</a:t>
            </a:r>
          </a:p>
        </p:txBody>
      </p:sp>
    </p:spTree>
    <p:extLst>
      <p:ext uri="{BB962C8B-B14F-4D97-AF65-F5344CB8AC3E}">
        <p14:creationId xmlns:p14="http://schemas.microsoft.com/office/powerpoint/2010/main" val="185509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330E2F1-5408-B346-BB7A-136BCF12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4" y="493160"/>
            <a:ext cx="12025386" cy="5938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674D2A-DD10-0746-AC56-4FD392A0A5F6}"/>
              </a:ext>
            </a:extLst>
          </p:cNvPr>
          <p:cNvSpPr/>
          <p:nvPr/>
        </p:nvSpPr>
        <p:spPr>
          <a:xfrm>
            <a:off x="150924" y="101001"/>
            <a:ext cx="514788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470535" algn="l"/>
              </a:tabLst>
            </a:pPr>
            <a:r>
              <a:rPr lang="fr-FR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grandes ères historiques (datation pour la France)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/>
          </a:bodyPr>
          <a:lstStyle/>
          <a:p>
            <a:r>
              <a:rPr lang="fr-FR" dirty="0"/>
              <a:t>Il y a aujourd’hui</a:t>
            </a:r>
            <a:br>
              <a:rPr lang="fr-FR" dirty="0"/>
            </a:br>
            <a:r>
              <a:rPr lang="fr-FR" dirty="0"/>
              <a:t>2 projets de futur inconciliables</a:t>
            </a:r>
          </a:p>
        </p:txBody>
      </p:sp>
    </p:spTree>
    <p:extLst>
      <p:ext uri="{BB962C8B-B14F-4D97-AF65-F5344CB8AC3E}">
        <p14:creationId xmlns:p14="http://schemas.microsoft.com/office/powerpoint/2010/main" val="173216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A47EF9-321E-AF4C-88AE-3932BD2B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35" y="314232"/>
            <a:ext cx="9740353" cy="6453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BB29DF-2226-CC48-8B34-D94F5764B982}"/>
              </a:ext>
            </a:extLst>
          </p:cNvPr>
          <p:cNvSpPr/>
          <p:nvPr/>
        </p:nvSpPr>
        <p:spPr>
          <a:xfrm>
            <a:off x="7359805" y="4505093"/>
            <a:ext cx="1851102" cy="446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4BFE8-484A-934F-9EE7-6E9BC635FB7C}"/>
              </a:ext>
            </a:extLst>
          </p:cNvPr>
          <p:cNvSpPr/>
          <p:nvPr/>
        </p:nvSpPr>
        <p:spPr>
          <a:xfrm>
            <a:off x="9308387" y="4582273"/>
            <a:ext cx="1106852" cy="45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8D984-868D-B940-9E57-B94574073BBB}"/>
              </a:ext>
            </a:extLst>
          </p:cNvPr>
          <p:cNvSpPr/>
          <p:nvPr/>
        </p:nvSpPr>
        <p:spPr>
          <a:xfrm>
            <a:off x="8201535" y="5037939"/>
            <a:ext cx="2213704" cy="8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A7768DFF-92CD-DE40-8724-EC32AF8AE10E}"/>
              </a:ext>
            </a:extLst>
          </p:cNvPr>
          <p:cNvSpPr/>
          <p:nvPr/>
        </p:nvSpPr>
        <p:spPr>
          <a:xfrm>
            <a:off x="7809082" y="3713453"/>
            <a:ext cx="784906" cy="5342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AF93D7-1006-8E47-84C7-02C8190C7828}"/>
              </a:ext>
            </a:extLst>
          </p:cNvPr>
          <p:cNvSpPr txBox="1"/>
          <p:nvPr/>
        </p:nvSpPr>
        <p:spPr>
          <a:xfrm>
            <a:off x="521640" y="5311313"/>
            <a:ext cx="55497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La modernité fait du passé table rase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4B9C7-D0A4-EE4F-B00B-D927BB55CF59}"/>
              </a:ext>
            </a:extLst>
          </p:cNvPr>
          <p:cNvSpPr/>
          <p:nvPr/>
        </p:nvSpPr>
        <p:spPr>
          <a:xfrm>
            <a:off x="10317759" y="2275727"/>
            <a:ext cx="764206" cy="2268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FCF9A9B-91D2-E545-8F86-13B4C908ACCC}"/>
              </a:ext>
            </a:extLst>
          </p:cNvPr>
          <p:cNvSpPr/>
          <p:nvPr/>
        </p:nvSpPr>
        <p:spPr>
          <a:xfrm>
            <a:off x="8954429" y="1962615"/>
            <a:ext cx="1460810" cy="5798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01EF24-1EEB-BA47-B7C1-7F10DFC25488}"/>
              </a:ext>
            </a:extLst>
          </p:cNvPr>
          <p:cNvSpPr txBox="1"/>
          <p:nvPr/>
        </p:nvSpPr>
        <p:spPr>
          <a:xfrm>
            <a:off x="8285356" y="2553891"/>
            <a:ext cx="315342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Projet d’un futur alter-moderne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7DF06B-B509-1740-B1B0-FFC5F2D24F23}"/>
              </a:ext>
            </a:extLst>
          </p:cNvPr>
          <p:cNvSpPr/>
          <p:nvPr/>
        </p:nvSpPr>
        <p:spPr>
          <a:xfrm>
            <a:off x="253204" y="598208"/>
            <a:ext cx="11397690" cy="232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2973E9-0DD5-F64C-98E2-B4323C73147E}"/>
              </a:ext>
            </a:extLst>
          </p:cNvPr>
          <p:cNvSpPr txBox="1"/>
          <p:nvPr/>
        </p:nvSpPr>
        <p:spPr>
          <a:xfrm>
            <a:off x="8682147" y="3742743"/>
            <a:ext cx="1907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Projet d’un futur</a:t>
            </a:r>
          </a:p>
          <a:p>
            <a:r>
              <a:rPr lang="fr-FR" dirty="0"/>
              <a:t>hyper-connecté</a:t>
            </a:r>
          </a:p>
        </p:txBody>
      </p:sp>
    </p:spTree>
    <p:extLst>
      <p:ext uri="{BB962C8B-B14F-4D97-AF65-F5344CB8AC3E}">
        <p14:creationId xmlns:p14="http://schemas.microsoft.com/office/powerpoint/2010/main" val="132953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A47EF9-321E-AF4C-88AE-3932BD2B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35" y="314232"/>
            <a:ext cx="9740353" cy="64534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06F7ED-3645-5448-8332-5588FEF1D2E5}"/>
              </a:ext>
            </a:extLst>
          </p:cNvPr>
          <p:cNvSpPr/>
          <p:nvPr/>
        </p:nvSpPr>
        <p:spPr>
          <a:xfrm>
            <a:off x="160579" y="90282"/>
            <a:ext cx="522829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470535" algn="l"/>
              </a:tabLst>
            </a:pPr>
            <a:r>
              <a:rPr lang="fr-FR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projets contradictoires pour imaginer le futur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B29DF-2226-CC48-8B34-D94F5764B982}"/>
              </a:ext>
            </a:extLst>
          </p:cNvPr>
          <p:cNvSpPr/>
          <p:nvPr/>
        </p:nvSpPr>
        <p:spPr>
          <a:xfrm>
            <a:off x="7359805" y="4505093"/>
            <a:ext cx="1851102" cy="446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4BFE8-484A-934F-9EE7-6E9BC635FB7C}"/>
              </a:ext>
            </a:extLst>
          </p:cNvPr>
          <p:cNvSpPr/>
          <p:nvPr/>
        </p:nvSpPr>
        <p:spPr>
          <a:xfrm>
            <a:off x="9308387" y="4582273"/>
            <a:ext cx="1106852" cy="45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8D984-868D-B940-9E57-B94574073BBB}"/>
              </a:ext>
            </a:extLst>
          </p:cNvPr>
          <p:cNvSpPr/>
          <p:nvPr/>
        </p:nvSpPr>
        <p:spPr>
          <a:xfrm>
            <a:off x="8201535" y="5037939"/>
            <a:ext cx="2213704" cy="8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4B9C7-D0A4-EE4F-B00B-D927BB55CF59}"/>
              </a:ext>
            </a:extLst>
          </p:cNvPr>
          <p:cNvSpPr/>
          <p:nvPr/>
        </p:nvSpPr>
        <p:spPr>
          <a:xfrm>
            <a:off x="10317759" y="2275727"/>
            <a:ext cx="764206" cy="2268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FCF9A9B-91D2-E545-8F86-13B4C908ACCC}"/>
              </a:ext>
            </a:extLst>
          </p:cNvPr>
          <p:cNvSpPr/>
          <p:nvPr/>
        </p:nvSpPr>
        <p:spPr>
          <a:xfrm>
            <a:off x="8954429" y="1962615"/>
            <a:ext cx="1460810" cy="5798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01EF24-1EEB-BA47-B7C1-7F10DFC25488}"/>
              </a:ext>
            </a:extLst>
          </p:cNvPr>
          <p:cNvSpPr txBox="1"/>
          <p:nvPr/>
        </p:nvSpPr>
        <p:spPr>
          <a:xfrm>
            <a:off x="9461718" y="2558618"/>
            <a:ext cx="1907042" cy="646331"/>
          </a:xfrm>
          <a:prstGeom prst="rect">
            <a:avLst/>
          </a:prstGeom>
          <a:solidFill>
            <a:srgbClr val="C6A9F5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Projet d’un futur</a:t>
            </a:r>
          </a:p>
          <a:p>
            <a:r>
              <a:rPr lang="fr-FR" dirty="0"/>
              <a:t>alter-moderne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BAC2F2-E265-E84C-9767-69E03EF3C169}"/>
              </a:ext>
            </a:extLst>
          </p:cNvPr>
          <p:cNvSpPr txBox="1"/>
          <p:nvPr/>
        </p:nvSpPr>
        <p:spPr>
          <a:xfrm>
            <a:off x="9338038" y="4348209"/>
            <a:ext cx="1907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Projet d’un futur</a:t>
            </a:r>
          </a:p>
          <a:p>
            <a:r>
              <a:rPr lang="fr-FR" dirty="0"/>
              <a:t>Hyper-connecté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1877D-7189-7644-BFB5-06871DDA55D7}"/>
              </a:ext>
            </a:extLst>
          </p:cNvPr>
          <p:cNvSpPr/>
          <p:nvPr/>
        </p:nvSpPr>
        <p:spPr>
          <a:xfrm>
            <a:off x="737799" y="4327658"/>
            <a:ext cx="6587172" cy="2310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A6F5C-CCA4-2E43-B8E3-B6ADF9A4E6FC}"/>
              </a:ext>
            </a:extLst>
          </p:cNvPr>
          <p:cNvSpPr/>
          <p:nvPr/>
        </p:nvSpPr>
        <p:spPr>
          <a:xfrm>
            <a:off x="7209611" y="5037938"/>
            <a:ext cx="1268082" cy="89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02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D7782-F753-DD41-B201-CE2ECAE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3762"/>
            <a:ext cx="10058400" cy="1609344"/>
          </a:xfrm>
        </p:spPr>
        <p:txBody>
          <a:bodyPr>
            <a:normAutofit/>
          </a:bodyPr>
          <a:lstStyle/>
          <a:p>
            <a:r>
              <a:rPr lang="fr-FR" dirty="0" err="1"/>
              <a:t>AVAncer</a:t>
            </a:r>
            <a:r>
              <a:rPr lang="fr-FR" dirty="0"/>
              <a:t> vers l’inconnu</a:t>
            </a:r>
          </a:p>
        </p:txBody>
      </p:sp>
    </p:spTree>
    <p:extLst>
      <p:ext uri="{BB962C8B-B14F-4D97-AF65-F5344CB8AC3E}">
        <p14:creationId xmlns:p14="http://schemas.microsoft.com/office/powerpoint/2010/main" val="56943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EB027C-83C6-F549-8384-07A391283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39" y="484501"/>
            <a:ext cx="9465923" cy="62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1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{C7C8579C-4BA1-2942-9353-A605BC48CA5D}tf10001070</Template>
  <TotalTime>129</TotalTime>
  <Words>230</Words>
  <Application>Microsoft Macintosh PowerPoint</Application>
  <PresentationFormat>Grand écran</PresentationFormat>
  <Paragraphs>55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Rockwell</vt:lpstr>
      <vt:lpstr>Rockwell Condensed</vt:lpstr>
      <vt:lpstr>Rockwell Extra Bold</vt:lpstr>
      <vt:lpstr>Wingdings</vt:lpstr>
      <vt:lpstr>Type de bois</vt:lpstr>
      <vt:lpstr>Plouc Pride une réflexion prospective pour les campagnes</vt:lpstr>
      <vt:lpstr>Présentation PowerPoint</vt:lpstr>
      <vt:lpstr>Nous vivons une transition anthRopologique majeure</vt:lpstr>
      <vt:lpstr>Présentation PowerPoint</vt:lpstr>
      <vt:lpstr>Il y a aujourd’hui 2 projets de futur inconciliables</vt:lpstr>
      <vt:lpstr>Présentation PowerPoint</vt:lpstr>
      <vt:lpstr>Présentation PowerPoint</vt:lpstr>
      <vt:lpstr>AVAncer vers l’inconnu</vt:lpstr>
      <vt:lpstr>Présentation PowerPoint</vt:lpstr>
      <vt:lpstr>LA résurgence des mémoires (notamment les mémoires paysannes)</vt:lpstr>
      <vt:lpstr>Présentation PowerPoint</vt:lpstr>
      <vt:lpstr>LES CAMPAGNES ONT UN Rôle important à jouer pour inventer et proposer un futur désirable pour la majorité</vt:lpstr>
      <vt:lpstr>Présentation PowerPoint</vt:lpstr>
      <vt:lpstr>Inventer les campagnes de demain</vt:lpstr>
      <vt:lpstr>Présentation PowerPoint</vt:lpstr>
      <vt:lpstr>S’appuyer sur les bo-pros, levain de la transition rurale</vt:lpstr>
      <vt:lpstr>Présentation PowerPoint</vt:lpstr>
      <vt:lpstr>S’appuyer sur les besoins humains fondamentaux pour concevoir un « droit au village »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Plouc Pride une réflexion prospective pour les campagnes</dc:title>
  <dc:creator>Microsoft Office User</dc:creator>
  <cp:lastModifiedBy>Microsoft Office User</cp:lastModifiedBy>
  <cp:revision>21</cp:revision>
  <cp:lastPrinted>2021-06-14T08:03:49Z</cp:lastPrinted>
  <dcterms:created xsi:type="dcterms:W3CDTF">2021-06-14T07:41:07Z</dcterms:created>
  <dcterms:modified xsi:type="dcterms:W3CDTF">2021-06-14T15:16:45Z</dcterms:modified>
</cp:coreProperties>
</file>