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Roboto Black"/>
      <p:bold r:id="rId23"/>
      <p:boldItalic r:id="rId24"/>
    </p:embeddedFont>
    <p:embeddedFont>
      <p:font typeface="Roboto"/>
      <p:regular r:id="rId25"/>
      <p:bold r:id="rId26"/>
      <p:italic r:id="rId27"/>
      <p:boldItalic r:id="rId28"/>
    </p:embeddedFont>
    <p:embeddedFont>
      <p:font typeface="Roboto Ligh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Black-boldItalic.fntdata"/><Relationship Id="rId23" Type="http://schemas.openxmlformats.org/officeDocument/2006/relationships/font" Target="fonts/RobotoBlack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Ligh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Light-italic.fntdata"/><Relationship Id="rId30" Type="http://schemas.openxmlformats.org/officeDocument/2006/relationships/font" Target="fonts/RobotoLight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font" Target="fonts/RobotoLight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40bc45f69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40bc45f69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561d41701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561d4170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9ef9946f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9ef9946f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561d4170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c561d4170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546dbb729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c546dbb72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9ef9946f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9ef9946f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87db69f49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a87db69f49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c58ca94cc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c58ca94cc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a1450aa0f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a1450aa0f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a87db69f4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a87db69f4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a40bc45f69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a40bc45f69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546dbb729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546dbb729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87db69f49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a87db69f4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87db69f4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a87db69f4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546dbb729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546dbb729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9ef9946f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9ef9946f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546dbb72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546dbb72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561d41701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561d41701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slide">
  <p:cSld name="White slid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>
  <p:cSld name="Titre et contenu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6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4091825" y="4607142"/>
            <a:ext cx="3798075" cy="503025"/>
            <a:chOff x="2877150" y="4404492"/>
            <a:chExt cx="3798075" cy="503025"/>
          </a:xfrm>
        </p:grpSpPr>
        <p:pic>
          <p:nvPicPr>
            <p:cNvPr id="10" name="Google Shape;10;p1"/>
            <p:cNvPicPr preferRelativeResize="0"/>
            <p:nvPr/>
          </p:nvPicPr>
          <p:blipFill>
            <a:blip r:embed="rId1">
              <a:alphaModFix/>
            </a:blip>
            <a:stretch>
              <a:fillRect/>
            </a:stretch>
          </p:blipFill>
          <p:spPr>
            <a:xfrm>
              <a:off x="4384025" y="4404492"/>
              <a:ext cx="1315125" cy="503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;p1"/>
            <p:cNvSpPr txBox="1"/>
            <p:nvPr/>
          </p:nvSpPr>
          <p:spPr>
            <a:xfrm>
              <a:off x="2877150" y="4460250"/>
              <a:ext cx="1617300" cy="31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002352"/>
                  </a:solidFill>
                  <a:latin typeface="Roboto"/>
                  <a:ea typeface="Roboto"/>
                  <a:cs typeface="Roboto"/>
                  <a:sym typeface="Roboto"/>
                </a:rPr>
                <a:t>Un projet</a:t>
              </a:r>
              <a:endParaRPr>
                <a:solidFill>
                  <a:srgbClr val="00235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2;p1"/>
            <p:cNvSpPr txBox="1"/>
            <p:nvPr/>
          </p:nvSpPr>
          <p:spPr>
            <a:xfrm>
              <a:off x="5057925" y="4460250"/>
              <a:ext cx="1617300" cy="31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002352"/>
                  </a:solidFill>
                  <a:latin typeface="Roboto"/>
                  <a:ea typeface="Roboto"/>
                  <a:cs typeface="Roboto"/>
                  <a:sym typeface="Roboto"/>
                </a:rPr>
                <a:t>soutenu par</a:t>
              </a:r>
              <a:endParaRPr>
                <a:solidFill>
                  <a:srgbClr val="00235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" name="Google Shape;13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75950" y="4688169"/>
            <a:ext cx="1170102" cy="37903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_sp5umwcMJV9XW2jthaiZxcAbAbNt64l/view" TargetMode="External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otTg4_-PRkaibLmdAg77v-9ve1b_GNeY/view" TargetMode="External"/><Relationship Id="rId4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l4dYsmyxhC_RPRSrVkPw3YuzL_0ZTcR3/view" TargetMode="External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3400450" y="0"/>
            <a:ext cx="5753400" cy="4062000"/>
          </a:xfrm>
          <a:prstGeom prst="rect">
            <a:avLst/>
          </a:prstGeom>
          <a:solidFill>
            <a:srgbClr val="0023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 txBox="1"/>
          <p:nvPr/>
        </p:nvSpPr>
        <p:spPr>
          <a:xfrm>
            <a:off x="3955450" y="684125"/>
            <a:ext cx="5049600" cy="3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4200">
                <a:solidFill>
                  <a:srgbClr val="FBF1E5"/>
                </a:solidFill>
                <a:latin typeface="Roboto Black"/>
                <a:ea typeface="Roboto Black"/>
                <a:cs typeface="Roboto Black"/>
                <a:sym typeface="Roboto Black"/>
              </a:rPr>
              <a:t>(Re)connecter </a:t>
            </a:r>
            <a:endParaRPr sz="4200">
              <a:solidFill>
                <a:srgbClr val="FBF1E5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4200">
                <a:solidFill>
                  <a:srgbClr val="FBF1E5"/>
                </a:solidFill>
                <a:latin typeface="Roboto Black"/>
                <a:ea typeface="Roboto Black"/>
                <a:cs typeface="Roboto Black"/>
                <a:sym typeface="Roboto Black"/>
              </a:rPr>
              <a:t>jeunes et emplois</a:t>
            </a:r>
            <a:r>
              <a:rPr lang="fr" sz="3100">
                <a:solidFill>
                  <a:srgbClr val="FBF1E5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sz="3100">
              <a:solidFill>
                <a:srgbClr val="FBF1E5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3100">
                <a:solidFill>
                  <a:srgbClr val="FBF1E5"/>
                </a:solidFill>
                <a:latin typeface="Roboto Black"/>
                <a:ea typeface="Roboto Black"/>
                <a:cs typeface="Roboto Black"/>
                <a:sym typeface="Roboto Black"/>
              </a:rPr>
              <a:t>grâce au mentorat en ligne</a:t>
            </a:r>
            <a:endParaRPr sz="1600">
              <a:solidFill>
                <a:srgbClr val="FBF1E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 b="13932" l="0" r="0" t="11401"/>
          <a:stretch/>
        </p:blipFill>
        <p:spPr>
          <a:xfrm>
            <a:off x="0" y="0"/>
            <a:ext cx="3626875" cy="40621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/>
          <p:nvPr/>
        </p:nvSpPr>
        <p:spPr>
          <a:xfrm>
            <a:off x="4691775" y="4568575"/>
            <a:ext cx="4462200" cy="57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2725" y="4311887"/>
            <a:ext cx="2332573" cy="75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5200" y="4396240"/>
            <a:ext cx="1470925" cy="4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Google Shape;140;p24"/>
          <p:cNvCxnSpPr/>
          <p:nvPr/>
        </p:nvCxnSpPr>
        <p:spPr>
          <a:xfrm>
            <a:off x="2679550" y="2528544"/>
            <a:ext cx="30675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dot"/>
            <a:round/>
            <a:headEnd len="med" w="med" type="triangle"/>
            <a:tailEnd len="med" w="med" type="triangle"/>
          </a:ln>
        </p:spPr>
      </p:cxnSp>
      <p:sp>
        <p:nvSpPr>
          <p:cNvPr id="141" name="Google Shape;141;p24"/>
          <p:cNvSpPr/>
          <p:nvPr/>
        </p:nvSpPr>
        <p:spPr>
          <a:xfrm>
            <a:off x="575488" y="3007828"/>
            <a:ext cx="1534200" cy="318900"/>
          </a:xfrm>
          <a:prstGeom prst="roundRect">
            <a:avLst>
              <a:gd fmla="val 16667" name="adj"/>
            </a:avLst>
          </a:prstGeom>
          <a:solidFill>
            <a:srgbClr val="0023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Jeunes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24"/>
          <p:cNvSpPr/>
          <p:nvPr/>
        </p:nvSpPr>
        <p:spPr>
          <a:xfrm>
            <a:off x="7125138" y="3007830"/>
            <a:ext cx="1534200" cy="318900"/>
          </a:xfrm>
          <a:prstGeom prst="roundRect">
            <a:avLst>
              <a:gd fmla="val 16667" name="adj"/>
            </a:avLst>
          </a:prstGeom>
          <a:solidFill>
            <a:srgbClr val="0023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Bénévoles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 rotWithShape="1">
          <a:blip r:embed="rId3">
            <a:alphaModFix/>
          </a:blip>
          <a:srcRect b="13932" l="0" r="0" t="11401"/>
          <a:stretch/>
        </p:blipFill>
        <p:spPr>
          <a:xfrm>
            <a:off x="463999" y="889038"/>
            <a:ext cx="1802400" cy="201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 rotWithShape="1">
          <a:blip r:embed="rId4">
            <a:alphaModFix/>
          </a:blip>
          <a:srcRect b="3335" l="30139" r="28617" t="28862"/>
          <a:stretch/>
        </p:blipFill>
        <p:spPr>
          <a:xfrm>
            <a:off x="6981297" y="880626"/>
            <a:ext cx="1821900" cy="2035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3622" y="1767967"/>
            <a:ext cx="1939487" cy="114815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/>
        </p:nvSpPr>
        <p:spPr>
          <a:xfrm>
            <a:off x="1556843" y="364975"/>
            <a:ext cx="58104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(Re)donner confiance </a:t>
            </a:r>
            <a:endParaRPr sz="33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et équiper</a:t>
            </a:r>
            <a:endParaRPr sz="33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47" name="Google Shape;147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8961" y="1593939"/>
            <a:ext cx="681573" cy="1413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24"/>
          <p:cNvGrpSpPr/>
          <p:nvPr/>
        </p:nvGrpSpPr>
        <p:grpSpPr>
          <a:xfrm>
            <a:off x="6981291" y="2177399"/>
            <a:ext cx="338442" cy="702283"/>
            <a:chOff x="4061375" y="2104700"/>
            <a:chExt cx="1021248" cy="2118500"/>
          </a:xfrm>
        </p:grpSpPr>
        <p:pic>
          <p:nvPicPr>
            <p:cNvPr id="149" name="Google Shape;149;p2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061375" y="2104700"/>
              <a:ext cx="1021248" cy="211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24"/>
            <p:cNvPicPr preferRelativeResize="0"/>
            <p:nvPr/>
          </p:nvPicPr>
          <p:blipFill rotWithShape="1">
            <a:blip r:embed="rId8">
              <a:alphaModFix/>
            </a:blip>
            <a:srcRect b="15546" l="0" r="10770" t="12178"/>
            <a:stretch/>
          </p:blipFill>
          <p:spPr>
            <a:xfrm>
              <a:off x="4061375" y="2329025"/>
              <a:ext cx="968600" cy="1534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24"/>
          <p:cNvSpPr txBox="1"/>
          <p:nvPr/>
        </p:nvSpPr>
        <p:spPr>
          <a:xfrm>
            <a:off x="3063359" y="1661611"/>
            <a:ext cx="338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/>
              <a:t>✅</a:t>
            </a:r>
            <a:endParaRPr sz="2700"/>
          </a:p>
        </p:txBody>
      </p:sp>
      <p:sp>
        <p:nvSpPr>
          <p:cNvPr id="152" name="Google Shape;152;p24"/>
          <p:cNvSpPr txBox="1"/>
          <p:nvPr/>
        </p:nvSpPr>
        <p:spPr>
          <a:xfrm>
            <a:off x="3546507" y="1634361"/>
            <a:ext cx="612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CV</a:t>
            </a:r>
            <a:endParaRPr/>
          </a:p>
        </p:txBody>
      </p:sp>
      <p:sp>
        <p:nvSpPr>
          <p:cNvPr id="153" name="Google Shape;153;p24"/>
          <p:cNvSpPr txBox="1"/>
          <p:nvPr/>
        </p:nvSpPr>
        <p:spPr>
          <a:xfrm>
            <a:off x="3063359" y="2240786"/>
            <a:ext cx="338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/>
              <a:t>✅</a:t>
            </a:r>
            <a:endParaRPr sz="2700"/>
          </a:p>
        </p:txBody>
      </p:sp>
      <p:sp>
        <p:nvSpPr>
          <p:cNvPr id="154" name="Google Shape;154;p24"/>
          <p:cNvSpPr txBox="1"/>
          <p:nvPr/>
        </p:nvSpPr>
        <p:spPr>
          <a:xfrm>
            <a:off x="3546507" y="2205023"/>
            <a:ext cx="1802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Lettre de motivation</a:t>
            </a:r>
            <a:endParaRPr/>
          </a:p>
        </p:txBody>
      </p:sp>
      <p:sp>
        <p:nvSpPr>
          <p:cNvPr id="155" name="Google Shape;155;p24"/>
          <p:cNvSpPr txBox="1"/>
          <p:nvPr/>
        </p:nvSpPr>
        <p:spPr>
          <a:xfrm>
            <a:off x="3063359" y="3005436"/>
            <a:ext cx="502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/>
              <a:t>✅</a:t>
            </a:r>
            <a:endParaRPr sz="2700"/>
          </a:p>
        </p:txBody>
      </p:sp>
      <p:sp>
        <p:nvSpPr>
          <p:cNvPr id="156" name="Google Shape;156;p24"/>
          <p:cNvSpPr txBox="1"/>
          <p:nvPr/>
        </p:nvSpPr>
        <p:spPr>
          <a:xfrm>
            <a:off x="3546507" y="3017011"/>
            <a:ext cx="1802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Préparer</a:t>
            </a: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 ses entretiens</a:t>
            </a:r>
            <a:endParaRPr/>
          </a:p>
        </p:txBody>
      </p:sp>
      <p:sp>
        <p:nvSpPr>
          <p:cNvPr id="157" name="Google Shape;157;p24"/>
          <p:cNvSpPr txBox="1"/>
          <p:nvPr/>
        </p:nvSpPr>
        <p:spPr>
          <a:xfrm>
            <a:off x="3070534" y="3770086"/>
            <a:ext cx="502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/>
              <a:t>✅</a:t>
            </a:r>
            <a:endParaRPr sz="2700"/>
          </a:p>
        </p:txBody>
      </p:sp>
      <p:sp>
        <p:nvSpPr>
          <p:cNvPr id="158" name="Google Shape;158;p24"/>
          <p:cNvSpPr txBox="1"/>
          <p:nvPr/>
        </p:nvSpPr>
        <p:spPr>
          <a:xfrm>
            <a:off x="3553682" y="3781661"/>
            <a:ext cx="1802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Organiser sa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recherche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 title="jeunes_16.9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/>
        </p:nvSpPr>
        <p:spPr>
          <a:xfrm>
            <a:off x="2058025" y="1037638"/>
            <a:ext cx="75075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u="sng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100 bénévoles</a:t>
            </a:r>
            <a:r>
              <a:rPr lang="fr" sz="4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 engagés</a:t>
            </a:r>
            <a:endParaRPr sz="4000">
              <a:solidFill>
                <a:srgbClr val="00235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69" name="Google Shape;169;p26"/>
          <p:cNvGrpSpPr/>
          <p:nvPr/>
        </p:nvGrpSpPr>
        <p:grpSpPr>
          <a:xfrm flipH="1">
            <a:off x="908022" y="2636809"/>
            <a:ext cx="660786" cy="1712302"/>
            <a:chOff x="6195111" y="1726467"/>
            <a:chExt cx="613315" cy="1603129"/>
          </a:xfrm>
        </p:grpSpPr>
        <p:sp>
          <p:nvSpPr>
            <p:cNvPr id="170" name="Google Shape;170;p26"/>
            <p:cNvSpPr/>
            <p:nvPr/>
          </p:nvSpPr>
          <p:spPr>
            <a:xfrm>
              <a:off x="6742517" y="3093121"/>
              <a:ext cx="61486" cy="12302"/>
            </a:xfrm>
            <a:custGeom>
              <a:rect b="b" l="l" r="r" t="t"/>
              <a:pathLst>
                <a:path extrusionOk="0" h="563" w="2814">
                  <a:moveTo>
                    <a:pt x="126" y="0"/>
                  </a:moveTo>
                  <a:cubicBezTo>
                    <a:pt x="69" y="0"/>
                    <a:pt x="16" y="42"/>
                    <a:pt x="7" y="101"/>
                  </a:cubicBezTo>
                  <a:cubicBezTo>
                    <a:pt x="0" y="165"/>
                    <a:pt x="43" y="225"/>
                    <a:pt x="107" y="232"/>
                  </a:cubicBezTo>
                  <a:lnTo>
                    <a:pt x="2676" y="563"/>
                  </a:lnTo>
                  <a:lnTo>
                    <a:pt x="2690" y="563"/>
                  </a:lnTo>
                  <a:cubicBezTo>
                    <a:pt x="2747" y="563"/>
                    <a:pt x="2796" y="523"/>
                    <a:pt x="2804" y="463"/>
                  </a:cubicBezTo>
                  <a:cubicBezTo>
                    <a:pt x="2813" y="399"/>
                    <a:pt x="2767" y="342"/>
                    <a:pt x="2703" y="333"/>
                  </a:cubicBezTo>
                  <a:lnTo>
                    <a:pt x="137" y="1"/>
                  </a:lnTo>
                  <a:cubicBezTo>
                    <a:pt x="133" y="1"/>
                    <a:pt x="129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6"/>
            <p:cNvSpPr/>
            <p:nvPr/>
          </p:nvSpPr>
          <p:spPr>
            <a:xfrm>
              <a:off x="6476767" y="2672899"/>
              <a:ext cx="189112" cy="226956"/>
            </a:xfrm>
            <a:custGeom>
              <a:rect b="b" l="l" r="r" t="t"/>
              <a:pathLst>
                <a:path extrusionOk="0" h="10387" w="8655">
                  <a:moveTo>
                    <a:pt x="8523" y="1"/>
                  </a:moveTo>
                  <a:cubicBezTo>
                    <a:pt x="8490" y="1"/>
                    <a:pt x="8456" y="15"/>
                    <a:pt x="8433" y="44"/>
                  </a:cubicBezTo>
                  <a:lnTo>
                    <a:pt x="41" y="10196"/>
                  </a:lnTo>
                  <a:cubicBezTo>
                    <a:pt x="1" y="10246"/>
                    <a:pt x="7" y="10320"/>
                    <a:pt x="54" y="10360"/>
                  </a:cubicBezTo>
                  <a:cubicBezTo>
                    <a:pt x="78" y="10380"/>
                    <a:pt x="104" y="10386"/>
                    <a:pt x="127" y="10386"/>
                  </a:cubicBezTo>
                  <a:cubicBezTo>
                    <a:pt x="161" y="10386"/>
                    <a:pt x="195" y="10373"/>
                    <a:pt x="218" y="10346"/>
                  </a:cubicBezTo>
                  <a:lnTo>
                    <a:pt x="8611" y="191"/>
                  </a:lnTo>
                  <a:cubicBezTo>
                    <a:pt x="8654" y="141"/>
                    <a:pt x="8648" y="67"/>
                    <a:pt x="8597" y="27"/>
                  </a:cubicBezTo>
                  <a:cubicBezTo>
                    <a:pt x="8575" y="9"/>
                    <a:pt x="8549" y="1"/>
                    <a:pt x="8523" y="1"/>
                  </a:cubicBezTo>
                  <a:close/>
                </a:path>
              </a:pathLst>
            </a:custGeom>
            <a:solidFill>
              <a:srgbClr val="FFDC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6"/>
            <p:cNvSpPr/>
            <p:nvPr/>
          </p:nvSpPr>
          <p:spPr>
            <a:xfrm>
              <a:off x="6274991" y="2659877"/>
              <a:ext cx="37495" cy="361246"/>
            </a:xfrm>
            <a:custGeom>
              <a:rect b="b" l="l" r="r" t="t"/>
              <a:pathLst>
                <a:path extrusionOk="0" h="16533" w="1716">
                  <a:moveTo>
                    <a:pt x="1600" y="0"/>
                  </a:moveTo>
                  <a:cubicBezTo>
                    <a:pt x="1539" y="0"/>
                    <a:pt x="1485" y="46"/>
                    <a:pt x="1482" y="108"/>
                  </a:cubicBezTo>
                  <a:lnTo>
                    <a:pt x="7" y="16405"/>
                  </a:lnTo>
                  <a:cubicBezTo>
                    <a:pt x="0" y="16469"/>
                    <a:pt x="47" y="16526"/>
                    <a:pt x="110" y="16532"/>
                  </a:cubicBezTo>
                  <a:lnTo>
                    <a:pt x="120" y="16532"/>
                  </a:lnTo>
                  <a:cubicBezTo>
                    <a:pt x="181" y="16532"/>
                    <a:pt x="230" y="16486"/>
                    <a:pt x="238" y="16425"/>
                  </a:cubicBezTo>
                  <a:lnTo>
                    <a:pt x="1712" y="128"/>
                  </a:lnTo>
                  <a:cubicBezTo>
                    <a:pt x="1716" y="64"/>
                    <a:pt x="1669" y="8"/>
                    <a:pt x="1606" y="1"/>
                  </a:cubicBezTo>
                  <a:cubicBezTo>
                    <a:pt x="1604" y="1"/>
                    <a:pt x="1602" y="0"/>
                    <a:pt x="1600" y="0"/>
                  </a:cubicBezTo>
                  <a:close/>
                </a:path>
              </a:pathLst>
            </a:custGeom>
            <a:solidFill>
              <a:srgbClr val="FFDC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6"/>
            <p:cNvSpPr/>
            <p:nvPr/>
          </p:nvSpPr>
          <p:spPr>
            <a:xfrm>
              <a:off x="6292798" y="2987372"/>
              <a:ext cx="97473" cy="161384"/>
            </a:xfrm>
            <a:custGeom>
              <a:rect b="b" l="l" r="r" t="t"/>
              <a:pathLst>
                <a:path extrusionOk="0" h="7386" w="4461">
                  <a:moveTo>
                    <a:pt x="630" y="1"/>
                  </a:moveTo>
                  <a:lnTo>
                    <a:pt x="138" y="232"/>
                  </a:lnTo>
                  <a:cubicBezTo>
                    <a:pt x="45" y="275"/>
                    <a:pt x="1" y="389"/>
                    <a:pt x="48" y="486"/>
                  </a:cubicBezTo>
                  <a:lnTo>
                    <a:pt x="3102" y="6976"/>
                  </a:lnTo>
                  <a:cubicBezTo>
                    <a:pt x="3189" y="7163"/>
                    <a:pt x="3349" y="7306"/>
                    <a:pt x="3547" y="7370"/>
                  </a:cubicBezTo>
                  <a:lnTo>
                    <a:pt x="3577" y="7380"/>
                  </a:lnTo>
                  <a:cubicBezTo>
                    <a:pt x="3589" y="7384"/>
                    <a:pt x="3601" y="7386"/>
                    <a:pt x="3613" y="7386"/>
                  </a:cubicBezTo>
                  <a:cubicBezTo>
                    <a:pt x="3633" y="7386"/>
                    <a:pt x="3652" y="7381"/>
                    <a:pt x="3670" y="7373"/>
                  </a:cubicBezTo>
                  <a:lnTo>
                    <a:pt x="4460" y="7002"/>
                  </a:lnTo>
                  <a:lnTo>
                    <a:pt x="4423" y="6952"/>
                  </a:lnTo>
                  <a:cubicBezTo>
                    <a:pt x="4082" y="6919"/>
                    <a:pt x="3784" y="6708"/>
                    <a:pt x="3641" y="6397"/>
                  </a:cubicBezTo>
                  <a:lnTo>
                    <a:pt x="630" y="1"/>
                  </a:ln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6"/>
            <p:cNvSpPr/>
            <p:nvPr/>
          </p:nvSpPr>
          <p:spPr>
            <a:xfrm>
              <a:off x="6314822" y="2822281"/>
              <a:ext cx="207225" cy="312564"/>
            </a:xfrm>
            <a:custGeom>
              <a:rect b="b" l="l" r="r" t="t"/>
              <a:pathLst>
                <a:path extrusionOk="0" h="14305" w="9484">
                  <a:moveTo>
                    <a:pt x="7613" y="1"/>
                  </a:moveTo>
                  <a:lnTo>
                    <a:pt x="2040" y="6704"/>
                  </a:lnTo>
                  <a:lnTo>
                    <a:pt x="0" y="7918"/>
                  </a:lnTo>
                  <a:lnTo>
                    <a:pt x="2897" y="14070"/>
                  </a:lnTo>
                  <a:cubicBezTo>
                    <a:pt x="2967" y="14218"/>
                    <a:pt x="3114" y="14305"/>
                    <a:pt x="3268" y="14305"/>
                  </a:cubicBezTo>
                  <a:cubicBezTo>
                    <a:pt x="3326" y="14305"/>
                    <a:pt x="3385" y="14292"/>
                    <a:pt x="3442" y="14267"/>
                  </a:cubicBezTo>
                  <a:cubicBezTo>
                    <a:pt x="3593" y="14194"/>
                    <a:pt x="3686" y="14036"/>
                    <a:pt x="3673" y="13865"/>
                  </a:cubicBezTo>
                  <a:lnTo>
                    <a:pt x="3378" y="9781"/>
                  </a:lnTo>
                  <a:lnTo>
                    <a:pt x="9483" y="4764"/>
                  </a:lnTo>
                  <a:lnTo>
                    <a:pt x="7613" y="1"/>
                  </a:lnTo>
                  <a:close/>
                </a:path>
              </a:pathLst>
            </a:custGeom>
            <a:solidFill>
              <a:srgbClr val="A778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6"/>
            <p:cNvSpPr/>
            <p:nvPr/>
          </p:nvSpPr>
          <p:spPr>
            <a:xfrm>
              <a:off x="6306563" y="2967708"/>
              <a:ext cx="91158" cy="173270"/>
            </a:xfrm>
            <a:custGeom>
              <a:rect b="b" l="l" r="r" t="t"/>
              <a:pathLst>
                <a:path extrusionOk="0" h="7930" w="4172">
                  <a:moveTo>
                    <a:pt x="2495" y="1"/>
                  </a:moveTo>
                  <a:lnTo>
                    <a:pt x="0" y="901"/>
                  </a:lnTo>
                  <a:lnTo>
                    <a:pt x="3161" y="7618"/>
                  </a:lnTo>
                  <a:cubicBezTo>
                    <a:pt x="3243" y="7792"/>
                    <a:pt x="3457" y="7929"/>
                    <a:pt x="3669" y="7929"/>
                  </a:cubicBezTo>
                  <a:cubicBezTo>
                    <a:pt x="3733" y="7929"/>
                    <a:pt x="3797" y="7917"/>
                    <a:pt x="3857" y="7889"/>
                  </a:cubicBezTo>
                  <a:cubicBezTo>
                    <a:pt x="4047" y="7799"/>
                    <a:pt x="4172" y="7615"/>
                    <a:pt x="4164" y="7424"/>
                  </a:cubicBezTo>
                  <a:lnTo>
                    <a:pt x="4037" y="2818"/>
                  </a:lnTo>
                  <a:cubicBezTo>
                    <a:pt x="2254" y="1550"/>
                    <a:pt x="2495" y="1"/>
                    <a:pt x="2495" y="1"/>
                  </a:cubicBezTo>
                  <a:close/>
                </a:path>
              </a:pathLst>
            </a:custGeom>
            <a:solidFill>
              <a:srgbClr val="E23D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6"/>
            <p:cNvSpPr/>
            <p:nvPr/>
          </p:nvSpPr>
          <p:spPr>
            <a:xfrm>
              <a:off x="6371520" y="3043611"/>
              <a:ext cx="30721" cy="7735"/>
            </a:xfrm>
            <a:custGeom>
              <a:rect b="b" l="l" r="r" t="t"/>
              <a:pathLst>
                <a:path extrusionOk="0" h="354" w="1406">
                  <a:moveTo>
                    <a:pt x="228" y="1"/>
                  </a:moveTo>
                  <a:cubicBezTo>
                    <a:pt x="191" y="1"/>
                    <a:pt x="155" y="1"/>
                    <a:pt x="118" y="2"/>
                  </a:cubicBezTo>
                  <a:cubicBezTo>
                    <a:pt x="51" y="2"/>
                    <a:pt x="1" y="56"/>
                    <a:pt x="1" y="119"/>
                  </a:cubicBezTo>
                  <a:cubicBezTo>
                    <a:pt x="4" y="183"/>
                    <a:pt x="55" y="233"/>
                    <a:pt x="118" y="233"/>
                  </a:cubicBezTo>
                  <a:cubicBezTo>
                    <a:pt x="145" y="233"/>
                    <a:pt x="171" y="233"/>
                    <a:pt x="198" y="233"/>
                  </a:cubicBezTo>
                  <a:cubicBezTo>
                    <a:pt x="555" y="233"/>
                    <a:pt x="906" y="273"/>
                    <a:pt x="1252" y="351"/>
                  </a:cubicBezTo>
                  <a:cubicBezTo>
                    <a:pt x="1262" y="354"/>
                    <a:pt x="1268" y="354"/>
                    <a:pt x="1279" y="354"/>
                  </a:cubicBezTo>
                  <a:cubicBezTo>
                    <a:pt x="1332" y="354"/>
                    <a:pt x="1379" y="317"/>
                    <a:pt x="1392" y="263"/>
                  </a:cubicBezTo>
                  <a:cubicBezTo>
                    <a:pt x="1406" y="200"/>
                    <a:pt x="1366" y="136"/>
                    <a:pt x="1302" y="123"/>
                  </a:cubicBezTo>
                  <a:cubicBezTo>
                    <a:pt x="949" y="44"/>
                    <a:pt x="592" y="1"/>
                    <a:pt x="228" y="1"/>
                  </a:cubicBez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6"/>
            <p:cNvSpPr/>
            <p:nvPr/>
          </p:nvSpPr>
          <p:spPr>
            <a:xfrm>
              <a:off x="6374077" y="3057835"/>
              <a:ext cx="26701" cy="6970"/>
            </a:xfrm>
            <a:custGeom>
              <a:rect b="b" l="l" r="r" t="t"/>
              <a:pathLst>
                <a:path extrusionOk="0" h="319" w="1222">
                  <a:moveTo>
                    <a:pt x="118" y="1"/>
                  </a:moveTo>
                  <a:cubicBezTo>
                    <a:pt x="51" y="1"/>
                    <a:pt x="1" y="54"/>
                    <a:pt x="1" y="118"/>
                  </a:cubicBezTo>
                  <a:cubicBezTo>
                    <a:pt x="1" y="181"/>
                    <a:pt x="51" y="234"/>
                    <a:pt x="118" y="234"/>
                  </a:cubicBezTo>
                  <a:cubicBezTo>
                    <a:pt x="442" y="234"/>
                    <a:pt x="663" y="238"/>
                    <a:pt x="1074" y="319"/>
                  </a:cubicBezTo>
                  <a:lnTo>
                    <a:pt x="1094" y="319"/>
                  </a:lnTo>
                  <a:cubicBezTo>
                    <a:pt x="1151" y="319"/>
                    <a:pt x="1198" y="282"/>
                    <a:pt x="1208" y="225"/>
                  </a:cubicBezTo>
                  <a:cubicBezTo>
                    <a:pt x="1222" y="165"/>
                    <a:pt x="1182" y="101"/>
                    <a:pt x="1118" y="91"/>
                  </a:cubicBezTo>
                  <a:cubicBezTo>
                    <a:pt x="707" y="10"/>
                    <a:pt x="489" y="1"/>
                    <a:pt x="118" y="1"/>
                  </a:cubicBez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6"/>
            <p:cNvSpPr/>
            <p:nvPr/>
          </p:nvSpPr>
          <p:spPr>
            <a:xfrm>
              <a:off x="6375410" y="3069153"/>
              <a:ext cx="24931" cy="6752"/>
            </a:xfrm>
            <a:custGeom>
              <a:rect b="b" l="l" r="r" t="t"/>
              <a:pathLst>
                <a:path extrusionOk="0" h="309" w="1141">
                  <a:moveTo>
                    <a:pt x="112" y="1"/>
                  </a:moveTo>
                  <a:cubicBezTo>
                    <a:pt x="54" y="1"/>
                    <a:pt x="3" y="52"/>
                    <a:pt x="0" y="111"/>
                  </a:cubicBezTo>
                  <a:cubicBezTo>
                    <a:pt x="0" y="175"/>
                    <a:pt x="47" y="232"/>
                    <a:pt x="110" y="232"/>
                  </a:cubicBezTo>
                  <a:lnTo>
                    <a:pt x="264" y="238"/>
                  </a:lnTo>
                  <a:cubicBezTo>
                    <a:pt x="502" y="249"/>
                    <a:pt x="772" y="262"/>
                    <a:pt x="990" y="306"/>
                  </a:cubicBezTo>
                  <a:cubicBezTo>
                    <a:pt x="996" y="309"/>
                    <a:pt x="1007" y="309"/>
                    <a:pt x="1013" y="309"/>
                  </a:cubicBezTo>
                  <a:cubicBezTo>
                    <a:pt x="1067" y="309"/>
                    <a:pt x="1117" y="272"/>
                    <a:pt x="1127" y="215"/>
                  </a:cubicBezTo>
                  <a:cubicBezTo>
                    <a:pt x="1141" y="152"/>
                    <a:pt x="1101" y="91"/>
                    <a:pt x="1037" y="78"/>
                  </a:cubicBezTo>
                  <a:cubicBezTo>
                    <a:pt x="803" y="31"/>
                    <a:pt x="522" y="17"/>
                    <a:pt x="274" y="8"/>
                  </a:cubicBezTo>
                  <a:lnTo>
                    <a:pt x="124" y="1"/>
                  </a:lnTo>
                  <a:cubicBezTo>
                    <a:pt x="120" y="1"/>
                    <a:pt x="116" y="1"/>
                    <a:pt x="112" y="1"/>
                  </a:cubicBez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6"/>
            <p:cNvSpPr/>
            <p:nvPr/>
          </p:nvSpPr>
          <p:spPr>
            <a:xfrm>
              <a:off x="6336453" y="2308851"/>
              <a:ext cx="423060" cy="722230"/>
            </a:xfrm>
            <a:custGeom>
              <a:rect b="b" l="l" r="r" t="t"/>
              <a:pathLst>
                <a:path extrusionOk="0" h="33054" w="19362">
                  <a:moveTo>
                    <a:pt x="9560" y="1"/>
                  </a:moveTo>
                  <a:lnTo>
                    <a:pt x="1522" y="405"/>
                  </a:lnTo>
                  <a:cubicBezTo>
                    <a:pt x="0" y="7163"/>
                    <a:pt x="3777" y="8494"/>
                    <a:pt x="3777" y="8494"/>
                  </a:cubicBezTo>
                  <a:lnTo>
                    <a:pt x="12042" y="16388"/>
                  </a:lnTo>
                  <a:lnTo>
                    <a:pt x="2523" y="27747"/>
                  </a:lnTo>
                  <a:lnTo>
                    <a:pt x="7252" y="33053"/>
                  </a:lnTo>
                  <a:cubicBezTo>
                    <a:pt x="7252" y="33053"/>
                    <a:pt x="19361" y="20345"/>
                    <a:pt x="19288" y="16401"/>
                  </a:cubicBezTo>
                  <a:cubicBezTo>
                    <a:pt x="19227" y="13140"/>
                    <a:pt x="13685" y="5396"/>
                    <a:pt x="11494" y="3426"/>
                  </a:cubicBezTo>
                  <a:cubicBezTo>
                    <a:pt x="11008" y="2991"/>
                    <a:pt x="10620" y="2453"/>
                    <a:pt x="10360" y="1850"/>
                  </a:cubicBezTo>
                  <a:lnTo>
                    <a:pt x="9560" y="1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6"/>
            <p:cNvSpPr/>
            <p:nvPr/>
          </p:nvSpPr>
          <p:spPr>
            <a:xfrm>
              <a:off x="6389939" y="2302493"/>
              <a:ext cx="233467" cy="613308"/>
            </a:xfrm>
            <a:custGeom>
              <a:rect b="b" l="l" r="r" t="t"/>
              <a:pathLst>
                <a:path extrusionOk="0" h="28069" w="10685">
                  <a:moveTo>
                    <a:pt x="299" y="0"/>
                  </a:moveTo>
                  <a:cubicBezTo>
                    <a:pt x="268" y="158"/>
                    <a:pt x="238" y="309"/>
                    <a:pt x="215" y="459"/>
                  </a:cubicBezTo>
                  <a:lnTo>
                    <a:pt x="385" y="489"/>
                  </a:lnTo>
                  <a:cubicBezTo>
                    <a:pt x="409" y="342"/>
                    <a:pt x="439" y="188"/>
                    <a:pt x="469" y="34"/>
                  </a:cubicBezTo>
                  <a:lnTo>
                    <a:pt x="299" y="0"/>
                  </a:lnTo>
                  <a:close/>
                  <a:moveTo>
                    <a:pt x="158" y="803"/>
                  </a:moveTo>
                  <a:cubicBezTo>
                    <a:pt x="135" y="961"/>
                    <a:pt x="115" y="1118"/>
                    <a:pt x="95" y="1268"/>
                  </a:cubicBezTo>
                  <a:lnTo>
                    <a:pt x="268" y="1288"/>
                  </a:lnTo>
                  <a:cubicBezTo>
                    <a:pt x="285" y="1138"/>
                    <a:pt x="305" y="987"/>
                    <a:pt x="328" y="831"/>
                  </a:cubicBezTo>
                  <a:lnTo>
                    <a:pt x="158" y="803"/>
                  </a:lnTo>
                  <a:close/>
                  <a:moveTo>
                    <a:pt x="58" y="1616"/>
                  </a:moveTo>
                  <a:cubicBezTo>
                    <a:pt x="44" y="1774"/>
                    <a:pt x="30" y="1930"/>
                    <a:pt x="24" y="2081"/>
                  </a:cubicBezTo>
                  <a:lnTo>
                    <a:pt x="195" y="2091"/>
                  </a:lnTo>
                  <a:cubicBezTo>
                    <a:pt x="205" y="1941"/>
                    <a:pt x="218" y="1790"/>
                    <a:pt x="231" y="1633"/>
                  </a:cubicBezTo>
                  <a:lnTo>
                    <a:pt x="58" y="1616"/>
                  </a:lnTo>
                  <a:close/>
                  <a:moveTo>
                    <a:pt x="7" y="2432"/>
                  </a:moveTo>
                  <a:cubicBezTo>
                    <a:pt x="4" y="2549"/>
                    <a:pt x="1" y="2663"/>
                    <a:pt x="1" y="2773"/>
                  </a:cubicBezTo>
                  <a:lnTo>
                    <a:pt x="1" y="2898"/>
                  </a:lnTo>
                  <a:lnTo>
                    <a:pt x="178" y="2898"/>
                  </a:lnTo>
                  <a:lnTo>
                    <a:pt x="175" y="2773"/>
                  </a:lnTo>
                  <a:cubicBezTo>
                    <a:pt x="175" y="2663"/>
                    <a:pt x="178" y="2553"/>
                    <a:pt x="181" y="2436"/>
                  </a:cubicBezTo>
                  <a:lnTo>
                    <a:pt x="7" y="2432"/>
                  </a:lnTo>
                  <a:close/>
                  <a:moveTo>
                    <a:pt x="185" y="3242"/>
                  </a:moveTo>
                  <a:lnTo>
                    <a:pt x="10" y="3249"/>
                  </a:lnTo>
                  <a:cubicBezTo>
                    <a:pt x="21" y="3409"/>
                    <a:pt x="30" y="3566"/>
                    <a:pt x="44" y="3717"/>
                  </a:cubicBezTo>
                  <a:lnTo>
                    <a:pt x="218" y="3701"/>
                  </a:lnTo>
                  <a:cubicBezTo>
                    <a:pt x="205" y="3550"/>
                    <a:pt x="195" y="3399"/>
                    <a:pt x="185" y="3242"/>
                  </a:cubicBezTo>
                  <a:close/>
                  <a:moveTo>
                    <a:pt x="258" y="4042"/>
                  </a:moveTo>
                  <a:lnTo>
                    <a:pt x="84" y="4065"/>
                  </a:lnTo>
                  <a:cubicBezTo>
                    <a:pt x="107" y="4226"/>
                    <a:pt x="131" y="4379"/>
                    <a:pt x="161" y="4527"/>
                  </a:cubicBezTo>
                  <a:lnTo>
                    <a:pt x="331" y="4493"/>
                  </a:lnTo>
                  <a:cubicBezTo>
                    <a:pt x="302" y="4349"/>
                    <a:pt x="278" y="4198"/>
                    <a:pt x="258" y="4042"/>
                  </a:cubicBezTo>
                  <a:close/>
                  <a:moveTo>
                    <a:pt x="405" y="4828"/>
                  </a:moveTo>
                  <a:lnTo>
                    <a:pt x="235" y="4871"/>
                  </a:lnTo>
                  <a:cubicBezTo>
                    <a:pt x="275" y="5025"/>
                    <a:pt x="315" y="5175"/>
                    <a:pt x="362" y="5322"/>
                  </a:cubicBezTo>
                  <a:lnTo>
                    <a:pt x="529" y="5269"/>
                  </a:lnTo>
                  <a:cubicBezTo>
                    <a:pt x="482" y="5129"/>
                    <a:pt x="442" y="4981"/>
                    <a:pt x="405" y="4828"/>
                  </a:cubicBezTo>
                  <a:close/>
                  <a:moveTo>
                    <a:pt x="643" y="5594"/>
                  </a:moveTo>
                  <a:lnTo>
                    <a:pt x="479" y="5654"/>
                  </a:lnTo>
                  <a:cubicBezTo>
                    <a:pt x="536" y="5804"/>
                    <a:pt x="600" y="5948"/>
                    <a:pt x="663" y="6089"/>
                  </a:cubicBezTo>
                  <a:lnTo>
                    <a:pt x="820" y="6012"/>
                  </a:lnTo>
                  <a:cubicBezTo>
                    <a:pt x="757" y="5878"/>
                    <a:pt x="697" y="5737"/>
                    <a:pt x="643" y="5594"/>
                  </a:cubicBezTo>
                  <a:close/>
                  <a:moveTo>
                    <a:pt x="981" y="6316"/>
                  </a:moveTo>
                  <a:lnTo>
                    <a:pt x="827" y="6400"/>
                  </a:lnTo>
                  <a:cubicBezTo>
                    <a:pt x="907" y="6540"/>
                    <a:pt x="991" y="6674"/>
                    <a:pt x="1078" y="6801"/>
                  </a:cubicBezTo>
                  <a:lnTo>
                    <a:pt x="1222" y="6701"/>
                  </a:lnTo>
                  <a:cubicBezTo>
                    <a:pt x="1134" y="6580"/>
                    <a:pt x="1054" y="6450"/>
                    <a:pt x="981" y="6316"/>
                  </a:cubicBezTo>
                  <a:close/>
                  <a:moveTo>
                    <a:pt x="1426" y="6975"/>
                  </a:moveTo>
                  <a:lnTo>
                    <a:pt x="1288" y="7085"/>
                  </a:lnTo>
                  <a:cubicBezTo>
                    <a:pt x="1389" y="7209"/>
                    <a:pt x="1496" y="7326"/>
                    <a:pt x="1606" y="7437"/>
                  </a:cubicBezTo>
                  <a:lnTo>
                    <a:pt x="1730" y="7313"/>
                  </a:lnTo>
                  <a:cubicBezTo>
                    <a:pt x="1623" y="7209"/>
                    <a:pt x="1520" y="7096"/>
                    <a:pt x="1426" y="6975"/>
                  </a:cubicBezTo>
                  <a:close/>
                  <a:moveTo>
                    <a:pt x="1977" y="7544"/>
                  </a:moveTo>
                  <a:lnTo>
                    <a:pt x="1867" y="7678"/>
                  </a:lnTo>
                  <a:cubicBezTo>
                    <a:pt x="1991" y="7781"/>
                    <a:pt x="2118" y="7878"/>
                    <a:pt x="2249" y="7959"/>
                  </a:cubicBezTo>
                  <a:lnTo>
                    <a:pt x="2342" y="7815"/>
                  </a:lnTo>
                  <a:cubicBezTo>
                    <a:pt x="2218" y="7735"/>
                    <a:pt x="2098" y="7644"/>
                    <a:pt x="1977" y="7544"/>
                  </a:cubicBezTo>
                  <a:close/>
                  <a:moveTo>
                    <a:pt x="2636" y="7982"/>
                  </a:moveTo>
                  <a:lnTo>
                    <a:pt x="2559" y="8139"/>
                  </a:lnTo>
                  <a:cubicBezTo>
                    <a:pt x="2607" y="8159"/>
                    <a:pt x="2640" y="8172"/>
                    <a:pt x="2660" y="8183"/>
                  </a:cubicBezTo>
                  <a:lnTo>
                    <a:pt x="2891" y="8413"/>
                  </a:lnTo>
                  <a:lnTo>
                    <a:pt x="3014" y="8289"/>
                  </a:lnTo>
                  <a:lnTo>
                    <a:pt x="2770" y="8045"/>
                  </a:lnTo>
                  <a:lnTo>
                    <a:pt x="2737" y="8025"/>
                  </a:lnTo>
                  <a:cubicBezTo>
                    <a:pt x="2737" y="8025"/>
                    <a:pt x="2700" y="8012"/>
                    <a:pt x="2636" y="7982"/>
                  </a:cubicBezTo>
                  <a:close/>
                  <a:moveTo>
                    <a:pt x="3258" y="8537"/>
                  </a:moveTo>
                  <a:lnTo>
                    <a:pt x="3135" y="8661"/>
                  </a:lnTo>
                  <a:lnTo>
                    <a:pt x="3462" y="8989"/>
                  </a:lnTo>
                  <a:lnTo>
                    <a:pt x="3587" y="8865"/>
                  </a:lnTo>
                  <a:lnTo>
                    <a:pt x="3258" y="8537"/>
                  </a:lnTo>
                  <a:close/>
                  <a:moveTo>
                    <a:pt x="3831" y="9112"/>
                  </a:moveTo>
                  <a:lnTo>
                    <a:pt x="3707" y="9236"/>
                  </a:lnTo>
                  <a:lnTo>
                    <a:pt x="4035" y="9564"/>
                  </a:lnTo>
                  <a:lnTo>
                    <a:pt x="4158" y="9441"/>
                  </a:lnTo>
                  <a:lnTo>
                    <a:pt x="3831" y="9112"/>
                  </a:lnTo>
                  <a:close/>
                  <a:moveTo>
                    <a:pt x="4406" y="9688"/>
                  </a:moveTo>
                  <a:lnTo>
                    <a:pt x="4282" y="9812"/>
                  </a:lnTo>
                  <a:lnTo>
                    <a:pt x="4610" y="10139"/>
                  </a:lnTo>
                  <a:lnTo>
                    <a:pt x="4731" y="10015"/>
                  </a:lnTo>
                  <a:lnTo>
                    <a:pt x="4406" y="9688"/>
                  </a:lnTo>
                  <a:close/>
                  <a:moveTo>
                    <a:pt x="4978" y="10264"/>
                  </a:moveTo>
                  <a:lnTo>
                    <a:pt x="4854" y="10387"/>
                  </a:lnTo>
                  <a:lnTo>
                    <a:pt x="5182" y="10715"/>
                  </a:lnTo>
                  <a:lnTo>
                    <a:pt x="5306" y="10591"/>
                  </a:lnTo>
                  <a:lnTo>
                    <a:pt x="4978" y="10264"/>
                  </a:lnTo>
                  <a:close/>
                  <a:moveTo>
                    <a:pt x="5550" y="10838"/>
                  </a:moveTo>
                  <a:lnTo>
                    <a:pt x="5426" y="10962"/>
                  </a:lnTo>
                  <a:lnTo>
                    <a:pt x="5754" y="11290"/>
                  </a:lnTo>
                  <a:lnTo>
                    <a:pt x="5878" y="11167"/>
                  </a:lnTo>
                  <a:lnTo>
                    <a:pt x="5550" y="10838"/>
                  </a:lnTo>
                  <a:close/>
                  <a:moveTo>
                    <a:pt x="6122" y="11414"/>
                  </a:moveTo>
                  <a:lnTo>
                    <a:pt x="6002" y="11538"/>
                  </a:lnTo>
                  <a:lnTo>
                    <a:pt x="6326" y="11865"/>
                  </a:lnTo>
                  <a:lnTo>
                    <a:pt x="6450" y="11741"/>
                  </a:lnTo>
                  <a:lnTo>
                    <a:pt x="6122" y="11414"/>
                  </a:lnTo>
                  <a:close/>
                  <a:moveTo>
                    <a:pt x="6698" y="11990"/>
                  </a:moveTo>
                  <a:lnTo>
                    <a:pt x="6573" y="12110"/>
                  </a:lnTo>
                  <a:lnTo>
                    <a:pt x="6902" y="12441"/>
                  </a:lnTo>
                  <a:lnTo>
                    <a:pt x="7025" y="12317"/>
                  </a:lnTo>
                  <a:lnTo>
                    <a:pt x="6698" y="11990"/>
                  </a:lnTo>
                  <a:close/>
                  <a:moveTo>
                    <a:pt x="7269" y="12564"/>
                  </a:moveTo>
                  <a:lnTo>
                    <a:pt x="7146" y="12685"/>
                  </a:lnTo>
                  <a:lnTo>
                    <a:pt x="7473" y="13016"/>
                  </a:lnTo>
                  <a:lnTo>
                    <a:pt x="7597" y="12893"/>
                  </a:lnTo>
                  <a:lnTo>
                    <a:pt x="7269" y="12564"/>
                  </a:lnTo>
                  <a:close/>
                  <a:moveTo>
                    <a:pt x="7842" y="13140"/>
                  </a:moveTo>
                  <a:lnTo>
                    <a:pt x="7721" y="13260"/>
                  </a:lnTo>
                  <a:lnTo>
                    <a:pt x="8046" y="13591"/>
                  </a:lnTo>
                  <a:lnTo>
                    <a:pt x="8169" y="13468"/>
                  </a:lnTo>
                  <a:lnTo>
                    <a:pt x="7842" y="13140"/>
                  </a:lnTo>
                  <a:close/>
                  <a:moveTo>
                    <a:pt x="8417" y="13716"/>
                  </a:moveTo>
                  <a:lnTo>
                    <a:pt x="8293" y="13836"/>
                  </a:lnTo>
                  <a:lnTo>
                    <a:pt x="8620" y="14167"/>
                  </a:lnTo>
                  <a:lnTo>
                    <a:pt x="8741" y="14043"/>
                  </a:lnTo>
                  <a:lnTo>
                    <a:pt x="8417" y="13716"/>
                  </a:lnTo>
                  <a:close/>
                  <a:moveTo>
                    <a:pt x="8989" y="14290"/>
                  </a:moveTo>
                  <a:lnTo>
                    <a:pt x="8865" y="14411"/>
                  </a:lnTo>
                  <a:lnTo>
                    <a:pt x="9193" y="14742"/>
                  </a:lnTo>
                  <a:lnTo>
                    <a:pt x="9316" y="14619"/>
                  </a:lnTo>
                  <a:lnTo>
                    <a:pt x="8989" y="14290"/>
                  </a:lnTo>
                  <a:close/>
                  <a:moveTo>
                    <a:pt x="9561" y="14866"/>
                  </a:moveTo>
                  <a:lnTo>
                    <a:pt x="9437" y="14986"/>
                  </a:lnTo>
                  <a:lnTo>
                    <a:pt x="9764" y="15317"/>
                  </a:lnTo>
                  <a:lnTo>
                    <a:pt x="9889" y="15194"/>
                  </a:lnTo>
                  <a:lnTo>
                    <a:pt x="9561" y="14866"/>
                  </a:lnTo>
                  <a:close/>
                  <a:moveTo>
                    <a:pt x="10133" y="15442"/>
                  </a:moveTo>
                  <a:lnTo>
                    <a:pt x="10013" y="15562"/>
                  </a:lnTo>
                  <a:lnTo>
                    <a:pt x="10230" y="15783"/>
                  </a:lnTo>
                  <a:cubicBezTo>
                    <a:pt x="10266" y="15813"/>
                    <a:pt x="10303" y="15846"/>
                    <a:pt x="10334" y="15883"/>
                  </a:cubicBezTo>
                  <a:lnTo>
                    <a:pt x="10467" y="15772"/>
                  </a:lnTo>
                  <a:cubicBezTo>
                    <a:pt x="10431" y="15726"/>
                    <a:pt x="10387" y="15686"/>
                    <a:pt x="10346" y="15652"/>
                  </a:cubicBezTo>
                  <a:lnTo>
                    <a:pt x="10133" y="15442"/>
                  </a:lnTo>
                  <a:close/>
                  <a:moveTo>
                    <a:pt x="10648" y="16110"/>
                  </a:moveTo>
                  <a:lnTo>
                    <a:pt x="10481" y="16157"/>
                  </a:lnTo>
                  <a:cubicBezTo>
                    <a:pt x="10501" y="16228"/>
                    <a:pt x="10511" y="16297"/>
                    <a:pt x="10511" y="16368"/>
                  </a:cubicBezTo>
                  <a:cubicBezTo>
                    <a:pt x="10511" y="16438"/>
                    <a:pt x="10501" y="16505"/>
                    <a:pt x="10484" y="16569"/>
                  </a:cubicBezTo>
                  <a:lnTo>
                    <a:pt x="10652" y="16615"/>
                  </a:lnTo>
                  <a:cubicBezTo>
                    <a:pt x="10675" y="16535"/>
                    <a:pt x="10684" y="16452"/>
                    <a:pt x="10684" y="16368"/>
                  </a:cubicBezTo>
                  <a:cubicBezTo>
                    <a:pt x="10684" y="16281"/>
                    <a:pt x="10672" y="16194"/>
                    <a:pt x="10648" y="16110"/>
                  </a:cubicBezTo>
                  <a:close/>
                  <a:moveTo>
                    <a:pt x="10343" y="16843"/>
                  </a:moveTo>
                  <a:lnTo>
                    <a:pt x="10049" y="17204"/>
                  </a:lnTo>
                  <a:lnTo>
                    <a:pt x="10186" y="17315"/>
                  </a:lnTo>
                  <a:lnTo>
                    <a:pt x="10444" y="16993"/>
                  </a:lnTo>
                  <a:lnTo>
                    <a:pt x="10477" y="16953"/>
                  </a:lnTo>
                  <a:lnTo>
                    <a:pt x="10343" y="16843"/>
                  </a:lnTo>
                  <a:close/>
                  <a:moveTo>
                    <a:pt x="9832" y="17475"/>
                  </a:moveTo>
                  <a:lnTo>
                    <a:pt x="9540" y="17836"/>
                  </a:lnTo>
                  <a:lnTo>
                    <a:pt x="9678" y="17946"/>
                  </a:lnTo>
                  <a:lnTo>
                    <a:pt x="9969" y="17585"/>
                  </a:lnTo>
                  <a:lnTo>
                    <a:pt x="9832" y="17475"/>
                  </a:lnTo>
                  <a:close/>
                  <a:moveTo>
                    <a:pt x="9323" y="18107"/>
                  </a:moveTo>
                  <a:lnTo>
                    <a:pt x="9032" y="18468"/>
                  </a:lnTo>
                  <a:lnTo>
                    <a:pt x="9166" y="18579"/>
                  </a:lnTo>
                  <a:lnTo>
                    <a:pt x="9457" y="18218"/>
                  </a:lnTo>
                  <a:lnTo>
                    <a:pt x="9323" y="18107"/>
                  </a:lnTo>
                  <a:close/>
                  <a:moveTo>
                    <a:pt x="8815" y="18740"/>
                  </a:moveTo>
                  <a:lnTo>
                    <a:pt x="8524" y="19101"/>
                  </a:lnTo>
                  <a:lnTo>
                    <a:pt x="8657" y="19211"/>
                  </a:lnTo>
                  <a:lnTo>
                    <a:pt x="8949" y="18850"/>
                  </a:lnTo>
                  <a:lnTo>
                    <a:pt x="8815" y="18740"/>
                  </a:lnTo>
                  <a:close/>
                  <a:moveTo>
                    <a:pt x="8307" y="19375"/>
                  </a:moveTo>
                  <a:lnTo>
                    <a:pt x="8015" y="19737"/>
                  </a:lnTo>
                  <a:lnTo>
                    <a:pt x="8149" y="19843"/>
                  </a:lnTo>
                  <a:lnTo>
                    <a:pt x="8440" y="19482"/>
                  </a:lnTo>
                  <a:lnTo>
                    <a:pt x="8307" y="19375"/>
                  </a:lnTo>
                  <a:close/>
                  <a:moveTo>
                    <a:pt x="7794" y="20007"/>
                  </a:moveTo>
                  <a:lnTo>
                    <a:pt x="7507" y="20368"/>
                  </a:lnTo>
                  <a:lnTo>
                    <a:pt x="7641" y="20475"/>
                  </a:lnTo>
                  <a:lnTo>
                    <a:pt x="7932" y="20114"/>
                  </a:lnTo>
                  <a:lnTo>
                    <a:pt x="7794" y="20007"/>
                  </a:lnTo>
                  <a:close/>
                  <a:moveTo>
                    <a:pt x="7286" y="20640"/>
                  </a:moveTo>
                  <a:lnTo>
                    <a:pt x="6995" y="21001"/>
                  </a:lnTo>
                  <a:lnTo>
                    <a:pt x="7132" y="21108"/>
                  </a:lnTo>
                  <a:lnTo>
                    <a:pt x="7423" y="20747"/>
                  </a:lnTo>
                  <a:lnTo>
                    <a:pt x="7286" y="20640"/>
                  </a:lnTo>
                  <a:close/>
                  <a:moveTo>
                    <a:pt x="6778" y="21272"/>
                  </a:moveTo>
                  <a:lnTo>
                    <a:pt x="6487" y="21633"/>
                  </a:lnTo>
                  <a:lnTo>
                    <a:pt x="6624" y="21744"/>
                  </a:lnTo>
                  <a:lnTo>
                    <a:pt x="6914" y="21378"/>
                  </a:lnTo>
                  <a:lnTo>
                    <a:pt x="6778" y="21272"/>
                  </a:lnTo>
                  <a:close/>
                  <a:moveTo>
                    <a:pt x="6269" y="21904"/>
                  </a:moveTo>
                  <a:lnTo>
                    <a:pt x="5978" y="22265"/>
                  </a:lnTo>
                  <a:lnTo>
                    <a:pt x="6116" y="22375"/>
                  </a:lnTo>
                  <a:lnTo>
                    <a:pt x="6406" y="22014"/>
                  </a:lnTo>
                  <a:lnTo>
                    <a:pt x="6269" y="21904"/>
                  </a:lnTo>
                  <a:close/>
                  <a:moveTo>
                    <a:pt x="5761" y="22536"/>
                  </a:moveTo>
                  <a:lnTo>
                    <a:pt x="5469" y="22897"/>
                  </a:lnTo>
                  <a:lnTo>
                    <a:pt x="5603" y="23008"/>
                  </a:lnTo>
                  <a:lnTo>
                    <a:pt x="5895" y="22647"/>
                  </a:lnTo>
                  <a:lnTo>
                    <a:pt x="5761" y="22536"/>
                  </a:lnTo>
                  <a:close/>
                  <a:moveTo>
                    <a:pt x="5253" y="23169"/>
                  </a:moveTo>
                  <a:lnTo>
                    <a:pt x="4961" y="23530"/>
                  </a:lnTo>
                  <a:lnTo>
                    <a:pt x="5095" y="23640"/>
                  </a:lnTo>
                  <a:lnTo>
                    <a:pt x="5386" y="23279"/>
                  </a:lnTo>
                  <a:lnTo>
                    <a:pt x="5253" y="23169"/>
                  </a:lnTo>
                  <a:close/>
                  <a:moveTo>
                    <a:pt x="4744" y="23800"/>
                  </a:moveTo>
                  <a:lnTo>
                    <a:pt x="4453" y="24162"/>
                  </a:lnTo>
                  <a:lnTo>
                    <a:pt x="4586" y="24273"/>
                  </a:lnTo>
                  <a:lnTo>
                    <a:pt x="4878" y="23911"/>
                  </a:lnTo>
                  <a:lnTo>
                    <a:pt x="4744" y="23800"/>
                  </a:lnTo>
                  <a:close/>
                  <a:moveTo>
                    <a:pt x="4232" y="24433"/>
                  </a:moveTo>
                  <a:lnTo>
                    <a:pt x="3944" y="24794"/>
                  </a:lnTo>
                  <a:lnTo>
                    <a:pt x="4078" y="24904"/>
                  </a:lnTo>
                  <a:lnTo>
                    <a:pt x="4370" y="24543"/>
                  </a:lnTo>
                  <a:lnTo>
                    <a:pt x="4232" y="24433"/>
                  </a:lnTo>
                  <a:close/>
                  <a:moveTo>
                    <a:pt x="3723" y="25068"/>
                  </a:moveTo>
                  <a:lnTo>
                    <a:pt x="3433" y="25429"/>
                  </a:lnTo>
                  <a:lnTo>
                    <a:pt x="3570" y="25537"/>
                  </a:lnTo>
                  <a:lnTo>
                    <a:pt x="3861" y="25176"/>
                  </a:lnTo>
                  <a:lnTo>
                    <a:pt x="3723" y="25068"/>
                  </a:lnTo>
                  <a:close/>
                  <a:moveTo>
                    <a:pt x="3215" y="25701"/>
                  </a:moveTo>
                  <a:lnTo>
                    <a:pt x="2925" y="26062"/>
                  </a:lnTo>
                  <a:lnTo>
                    <a:pt x="3061" y="26169"/>
                  </a:lnTo>
                  <a:lnTo>
                    <a:pt x="3352" y="25807"/>
                  </a:lnTo>
                  <a:lnTo>
                    <a:pt x="3215" y="25701"/>
                  </a:lnTo>
                  <a:close/>
                  <a:moveTo>
                    <a:pt x="2707" y="26333"/>
                  </a:moveTo>
                  <a:lnTo>
                    <a:pt x="2416" y="26694"/>
                  </a:lnTo>
                  <a:lnTo>
                    <a:pt x="2553" y="26801"/>
                  </a:lnTo>
                  <a:lnTo>
                    <a:pt x="2844" y="26440"/>
                  </a:lnTo>
                  <a:lnTo>
                    <a:pt x="2707" y="26333"/>
                  </a:lnTo>
                  <a:close/>
                  <a:moveTo>
                    <a:pt x="2198" y="26965"/>
                  </a:moveTo>
                  <a:lnTo>
                    <a:pt x="1907" y="27326"/>
                  </a:lnTo>
                  <a:lnTo>
                    <a:pt x="2045" y="27436"/>
                  </a:lnTo>
                  <a:lnTo>
                    <a:pt x="2332" y="27075"/>
                  </a:lnTo>
                  <a:lnTo>
                    <a:pt x="2198" y="26965"/>
                  </a:lnTo>
                  <a:close/>
                  <a:moveTo>
                    <a:pt x="1690" y="27597"/>
                  </a:moveTo>
                  <a:lnTo>
                    <a:pt x="1399" y="27958"/>
                  </a:lnTo>
                  <a:lnTo>
                    <a:pt x="1532" y="28069"/>
                  </a:lnTo>
                  <a:lnTo>
                    <a:pt x="1824" y="27708"/>
                  </a:lnTo>
                  <a:lnTo>
                    <a:pt x="1690" y="27597"/>
                  </a:lnTo>
                  <a:close/>
                </a:path>
              </a:pathLst>
            </a:custGeom>
            <a:solidFill>
              <a:srgbClr val="1548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6"/>
            <p:cNvSpPr/>
            <p:nvPr/>
          </p:nvSpPr>
          <p:spPr>
            <a:xfrm>
              <a:off x="6382991" y="2288029"/>
              <a:ext cx="254312" cy="645602"/>
            </a:xfrm>
            <a:custGeom>
              <a:rect b="b" l="l" r="r" t="t"/>
              <a:pathLst>
                <a:path extrusionOk="0" h="29547" w="11639">
                  <a:moveTo>
                    <a:pt x="1446" y="0"/>
                  </a:moveTo>
                  <a:lnTo>
                    <a:pt x="1446" y="0"/>
                  </a:lnTo>
                  <a:cubicBezTo>
                    <a:pt x="1" y="6680"/>
                    <a:pt x="2560" y="8092"/>
                    <a:pt x="2921" y="8256"/>
                  </a:cubicBezTo>
                  <a:cubicBezTo>
                    <a:pt x="3172" y="8490"/>
                    <a:pt x="8303" y="13521"/>
                    <a:pt x="11026" y="16190"/>
                  </a:cubicBezTo>
                  <a:cubicBezTo>
                    <a:pt x="11267" y="16385"/>
                    <a:pt x="11411" y="16662"/>
                    <a:pt x="11434" y="16970"/>
                  </a:cubicBezTo>
                  <a:cubicBezTo>
                    <a:pt x="11461" y="17281"/>
                    <a:pt x="11357" y="17575"/>
                    <a:pt x="11146" y="17810"/>
                  </a:cubicBezTo>
                  <a:lnTo>
                    <a:pt x="1690" y="29437"/>
                  </a:lnTo>
                  <a:lnTo>
                    <a:pt x="1824" y="29547"/>
                  </a:lnTo>
                  <a:lnTo>
                    <a:pt x="11277" y="17920"/>
                  </a:lnTo>
                  <a:cubicBezTo>
                    <a:pt x="11518" y="17655"/>
                    <a:pt x="11638" y="17314"/>
                    <a:pt x="11608" y="16956"/>
                  </a:cubicBezTo>
                  <a:cubicBezTo>
                    <a:pt x="11581" y="16601"/>
                    <a:pt x="11414" y="16280"/>
                    <a:pt x="11140" y="16059"/>
                  </a:cubicBezTo>
                  <a:cubicBezTo>
                    <a:pt x="3048" y="8122"/>
                    <a:pt x="3022" y="8112"/>
                    <a:pt x="3005" y="8102"/>
                  </a:cubicBezTo>
                  <a:cubicBezTo>
                    <a:pt x="2710" y="7975"/>
                    <a:pt x="181" y="6671"/>
                    <a:pt x="1617" y="37"/>
                  </a:cubicBezTo>
                  <a:lnTo>
                    <a:pt x="1446" y="0"/>
                  </a:ln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6"/>
            <p:cNvSpPr/>
            <p:nvPr/>
          </p:nvSpPr>
          <p:spPr>
            <a:xfrm>
              <a:off x="6375912" y="2893902"/>
              <a:ext cx="143052" cy="147072"/>
            </a:xfrm>
            <a:custGeom>
              <a:rect b="b" l="l" r="r" t="t"/>
              <a:pathLst>
                <a:path extrusionOk="0" h="6731" w="6547">
                  <a:moveTo>
                    <a:pt x="1563" y="1"/>
                  </a:moveTo>
                  <a:lnTo>
                    <a:pt x="0" y="1449"/>
                  </a:lnTo>
                  <a:lnTo>
                    <a:pt x="5108" y="6731"/>
                  </a:lnTo>
                  <a:lnTo>
                    <a:pt x="6547" y="5213"/>
                  </a:lnTo>
                  <a:lnTo>
                    <a:pt x="1563" y="1"/>
                  </a:ln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6"/>
            <p:cNvSpPr/>
            <p:nvPr/>
          </p:nvSpPr>
          <p:spPr>
            <a:xfrm>
              <a:off x="6566523" y="3029597"/>
              <a:ext cx="226300" cy="216883"/>
            </a:xfrm>
            <a:custGeom>
              <a:rect b="b" l="l" r="r" t="t"/>
              <a:pathLst>
                <a:path extrusionOk="0" h="9926" w="10357">
                  <a:moveTo>
                    <a:pt x="4332" y="1"/>
                  </a:moveTo>
                  <a:lnTo>
                    <a:pt x="1" y="730"/>
                  </a:lnTo>
                  <a:lnTo>
                    <a:pt x="2917" y="7563"/>
                  </a:lnTo>
                  <a:lnTo>
                    <a:pt x="3152" y="9925"/>
                  </a:lnTo>
                  <a:lnTo>
                    <a:pt x="9948" y="9925"/>
                  </a:lnTo>
                  <a:cubicBezTo>
                    <a:pt x="10176" y="9925"/>
                    <a:pt x="10357" y="9741"/>
                    <a:pt x="10357" y="9517"/>
                  </a:cubicBezTo>
                  <a:cubicBezTo>
                    <a:pt x="10357" y="9346"/>
                    <a:pt x="10252" y="9196"/>
                    <a:pt x="10096" y="9136"/>
                  </a:cubicBezTo>
                  <a:lnTo>
                    <a:pt x="6275" y="7664"/>
                  </a:lnTo>
                  <a:lnTo>
                    <a:pt x="4332" y="1"/>
                  </a:lnTo>
                  <a:close/>
                </a:path>
              </a:pathLst>
            </a:custGeom>
            <a:solidFill>
              <a:srgbClr val="A778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6"/>
            <p:cNvSpPr/>
            <p:nvPr/>
          </p:nvSpPr>
          <p:spPr>
            <a:xfrm>
              <a:off x="6624620" y="3188636"/>
              <a:ext cx="174123" cy="62010"/>
            </a:xfrm>
            <a:custGeom>
              <a:rect b="b" l="l" r="r" t="t"/>
              <a:pathLst>
                <a:path extrusionOk="0" h="2838" w="7969">
                  <a:moveTo>
                    <a:pt x="3456" y="0"/>
                  </a:moveTo>
                  <a:cubicBezTo>
                    <a:pt x="2733" y="406"/>
                    <a:pt x="2097" y="532"/>
                    <a:pt x="1587" y="532"/>
                  </a:cubicBezTo>
                  <a:cubicBezTo>
                    <a:pt x="752" y="532"/>
                    <a:pt x="252" y="194"/>
                    <a:pt x="252" y="194"/>
                  </a:cubicBezTo>
                  <a:lnTo>
                    <a:pt x="0" y="2837"/>
                  </a:lnTo>
                  <a:lnTo>
                    <a:pt x="7426" y="2837"/>
                  </a:lnTo>
                  <a:cubicBezTo>
                    <a:pt x="7674" y="2837"/>
                    <a:pt x="7968" y="2606"/>
                    <a:pt x="7968" y="2325"/>
                  </a:cubicBezTo>
                  <a:cubicBezTo>
                    <a:pt x="7968" y="2111"/>
                    <a:pt x="7851" y="1920"/>
                    <a:pt x="7678" y="1843"/>
                  </a:cubicBezTo>
                  <a:lnTo>
                    <a:pt x="3456" y="0"/>
                  </a:lnTo>
                  <a:close/>
                </a:path>
              </a:pathLst>
            </a:custGeom>
            <a:solidFill>
              <a:srgbClr val="E23D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6"/>
            <p:cNvSpPr/>
            <p:nvPr/>
          </p:nvSpPr>
          <p:spPr>
            <a:xfrm>
              <a:off x="6303635" y="2270419"/>
              <a:ext cx="387095" cy="829710"/>
            </a:xfrm>
            <a:custGeom>
              <a:rect b="b" l="l" r="r" t="t"/>
              <a:pathLst>
                <a:path extrusionOk="0" h="37973" w="17716">
                  <a:moveTo>
                    <a:pt x="8071" y="0"/>
                  </a:moveTo>
                  <a:lnTo>
                    <a:pt x="298" y="3007"/>
                  </a:lnTo>
                  <a:cubicBezTo>
                    <a:pt x="298" y="3007"/>
                    <a:pt x="0" y="7185"/>
                    <a:pt x="1840" y="11125"/>
                  </a:cubicBezTo>
                  <a:cubicBezTo>
                    <a:pt x="3679" y="15070"/>
                    <a:pt x="11116" y="37973"/>
                    <a:pt x="11116" y="37973"/>
                  </a:cubicBezTo>
                  <a:lnTo>
                    <a:pt x="17716" y="35137"/>
                  </a:lnTo>
                  <a:lnTo>
                    <a:pt x="9711" y="7881"/>
                  </a:lnTo>
                  <a:cubicBezTo>
                    <a:pt x="9711" y="7881"/>
                    <a:pt x="9447" y="4479"/>
                    <a:pt x="8071" y="0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6344471" y="2387639"/>
              <a:ext cx="244217" cy="695770"/>
            </a:xfrm>
            <a:custGeom>
              <a:rect b="b" l="l" r="r" t="t"/>
              <a:pathLst>
                <a:path extrusionOk="0" h="31843" w="11177">
                  <a:moveTo>
                    <a:pt x="1" y="0"/>
                  </a:moveTo>
                  <a:cubicBezTo>
                    <a:pt x="1" y="2469"/>
                    <a:pt x="1854" y="5734"/>
                    <a:pt x="1867" y="5751"/>
                  </a:cubicBezTo>
                  <a:lnTo>
                    <a:pt x="11013" y="31842"/>
                  </a:lnTo>
                  <a:lnTo>
                    <a:pt x="11177" y="31785"/>
                  </a:lnTo>
                  <a:lnTo>
                    <a:pt x="2025" y="5680"/>
                  </a:lnTo>
                  <a:cubicBezTo>
                    <a:pt x="2005" y="5647"/>
                    <a:pt x="175" y="2426"/>
                    <a:pt x="175" y="0"/>
                  </a:cubicBez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6328543" y="2392817"/>
              <a:ext cx="248893" cy="695486"/>
            </a:xfrm>
            <a:custGeom>
              <a:rect b="b" l="l" r="r" t="t"/>
              <a:pathLst>
                <a:path extrusionOk="0" h="31830" w="11391">
                  <a:moveTo>
                    <a:pt x="175" y="1"/>
                  </a:moveTo>
                  <a:lnTo>
                    <a:pt x="1" y="8"/>
                  </a:lnTo>
                  <a:cubicBezTo>
                    <a:pt x="7" y="158"/>
                    <a:pt x="18" y="316"/>
                    <a:pt x="38" y="476"/>
                  </a:cubicBezTo>
                  <a:lnTo>
                    <a:pt x="211" y="456"/>
                  </a:lnTo>
                  <a:cubicBezTo>
                    <a:pt x="191" y="299"/>
                    <a:pt x="178" y="145"/>
                    <a:pt x="175" y="1"/>
                  </a:cubicBezTo>
                  <a:close/>
                  <a:moveTo>
                    <a:pt x="262" y="797"/>
                  </a:moveTo>
                  <a:lnTo>
                    <a:pt x="88" y="827"/>
                  </a:lnTo>
                  <a:cubicBezTo>
                    <a:pt x="115" y="978"/>
                    <a:pt x="145" y="1132"/>
                    <a:pt x="178" y="1285"/>
                  </a:cubicBezTo>
                  <a:lnTo>
                    <a:pt x="348" y="1248"/>
                  </a:lnTo>
                  <a:cubicBezTo>
                    <a:pt x="316" y="1098"/>
                    <a:pt x="285" y="947"/>
                    <a:pt x="262" y="797"/>
                  </a:cubicBezTo>
                  <a:close/>
                  <a:moveTo>
                    <a:pt x="429" y="1583"/>
                  </a:moveTo>
                  <a:lnTo>
                    <a:pt x="262" y="1627"/>
                  </a:lnTo>
                  <a:cubicBezTo>
                    <a:pt x="302" y="1781"/>
                    <a:pt x="342" y="1931"/>
                    <a:pt x="389" y="2079"/>
                  </a:cubicBezTo>
                  <a:lnTo>
                    <a:pt x="552" y="2028"/>
                  </a:lnTo>
                  <a:cubicBezTo>
                    <a:pt x="509" y="1881"/>
                    <a:pt x="469" y="1734"/>
                    <a:pt x="429" y="1583"/>
                  </a:cubicBezTo>
                  <a:close/>
                  <a:moveTo>
                    <a:pt x="657" y="2360"/>
                  </a:moveTo>
                  <a:lnTo>
                    <a:pt x="492" y="2412"/>
                  </a:lnTo>
                  <a:cubicBezTo>
                    <a:pt x="543" y="2563"/>
                    <a:pt x="593" y="2710"/>
                    <a:pt x="646" y="2854"/>
                  </a:cubicBezTo>
                  <a:lnTo>
                    <a:pt x="807" y="2794"/>
                  </a:lnTo>
                  <a:cubicBezTo>
                    <a:pt x="757" y="2653"/>
                    <a:pt x="707" y="2506"/>
                    <a:pt x="657" y="2360"/>
                  </a:cubicBezTo>
                  <a:close/>
                  <a:moveTo>
                    <a:pt x="931" y="3119"/>
                  </a:moveTo>
                  <a:lnTo>
                    <a:pt x="767" y="3182"/>
                  </a:lnTo>
                  <a:cubicBezTo>
                    <a:pt x="827" y="3333"/>
                    <a:pt x="884" y="3476"/>
                    <a:pt x="941" y="3617"/>
                  </a:cubicBezTo>
                  <a:lnTo>
                    <a:pt x="1102" y="3550"/>
                  </a:lnTo>
                  <a:cubicBezTo>
                    <a:pt x="1045" y="3410"/>
                    <a:pt x="988" y="3266"/>
                    <a:pt x="931" y="3119"/>
                  </a:cubicBezTo>
                  <a:close/>
                  <a:moveTo>
                    <a:pt x="1239" y="3868"/>
                  </a:moveTo>
                  <a:lnTo>
                    <a:pt x="1078" y="3938"/>
                  </a:lnTo>
                  <a:cubicBezTo>
                    <a:pt x="1145" y="4089"/>
                    <a:pt x="1208" y="4229"/>
                    <a:pt x="1272" y="4363"/>
                  </a:cubicBezTo>
                  <a:lnTo>
                    <a:pt x="1429" y="4289"/>
                  </a:lnTo>
                  <a:cubicBezTo>
                    <a:pt x="1369" y="4155"/>
                    <a:pt x="1305" y="4015"/>
                    <a:pt x="1239" y="3868"/>
                  </a:cubicBezTo>
                  <a:close/>
                  <a:moveTo>
                    <a:pt x="1580" y="4604"/>
                  </a:moveTo>
                  <a:lnTo>
                    <a:pt x="1423" y="4677"/>
                  </a:lnTo>
                  <a:cubicBezTo>
                    <a:pt x="1500" y="4838"/>
                    <a:pt x="1570" y="4978"/>
                    <a:pt x="1633" y="5095"/>
                  </a:cubicBezTo>
                  <a:lnTo>
                    <a:pt x="1787" y="5015"/>
                  </a:lnTo>
                  <a:cubicBezTo>
                    <a:pt x="1727" y="4898"/>
                    <a:pt x="1656" y="4761"/>
                    <a:pt x="1580" y="4604"/>
                  </a:cubicBezTo>
                  <a:close/>
                  <a:moveTo>
                    <a:pt x="1948" y="5323"/>
                  </a:moveTo>
                  <a:lnTo>
                    <a:pt x="1797" y="5407"/>
                  </a:lnTo>
                  <a:cubicBezTo>
                    <a:pt x="1834" y="5477"/>
                    <a:pt x="1857" y="5517"/>
                    <a:pt x="1861" y="5517"/>
                  </a:cubicBezTo>
                  <a:lnTo>
                    <a:pt x="1968" y="5821"/>
                  </a:lnTo>
                  <a:lnTo>
                    <a:pt x="2132" y="5764"/>
                  </a:lnTo>
                  <a:lnTo>
                    <a:pt x="2014" y="5443"/>
                  </a:lnTo>
                  <a:cubicBezTo>
                    <a:pt x="2014" y="5443"/>
                    <a:pt x="1991" y="5400"/>
                    <a:pt x="1948" y="5323"/>
                  </a:cubicBezTo>
                  <a:close/>
                  <a:moveTo>
                    <a:pt x="2249" y="6093"/>
                  </a:moveTo>
                  <a:lnTo>
                    <a:pt x="2085" y="6150"/>
                  </a:lnTo>
                  <a:lnTo>
                    <a:pt x="2238" y="6587"/>
                  </a:lnTo>
                  <a:lnTo>
                    <a:pt x="2403" y="6531"/>
                  </a:lnTo>
                  <a:lnTo>
                    <a:pt x="2249" y="6093"/>
                  </a:lnTo>
                  <a:close/>
                  <a:moveTo>
                    <a:pt x="2519" y="6858"/>
                  </a:moveTo>
                  <a:lnTo>
                    <a:pt x="2355" y="6915"/>
                  </a:lnTo>
                  <a:lnTo>
                    <a:pt x="2513" y="7354"/>
                  </a:lnTo>
                  <a:lnTo>
                    <a:pt x="2677" y="7294"/>
                  </a:lnTo>
                  <a:lnTo>
                    <a:pt x="2519" y="6858"/>
                  </a:lnTo>
                  <a:close/>
                  <a:moveTo>
                    <a:pt x="2794" y="7621"/>
                  </a:moveTo>
                  <a:lnTo>
                    <a:pt x="2630" y="7681"/>
                  </a:lnTo>
                  <a:lnTo>
                    <a:pt x="2784" y="8116"/>
                  </a:lnTo>
                  <a:lnTo>
                    <a:pt x="2948" y="8059"/>
                  </a:lnTo>
                  <a:lnTo>
                    <a:pt x="2794" y="7621"/>
                  </a:lnTo>
                  <a:close/>
                  <a:moveTo>
                    <a:pt x="3065" y="8387"/>
                  </a:moveTo>
                  <a:lnTo>
                    <a:pt x="2901" y="8444"/>
                  </a:lnTo>
                  <a:lnTo>
                    <a:pt x="3058" y="8882"/>
                  </a:lnTo>
                  <a:lnTo>
                    <a:pt x="3222" y="8825"/>
                  </a:lnTo>
                  <a:lnTo>
                    <a:pt x="3065" y="8387"/>
                  </a:lnTo>
                  <a:close/>
                  <a:moveTo>
                    <a:pt x="3339" y="9153"/>
                  </a:moveTo>
                  <a:lnTo>
                    <a:pt x="3175" y="9210"/>
                  </a:lnTo>
                  <a:lnTo>
                    <a:pt x="3329" y="9648"/>
                  </a:lnTo>
                  <a:lnTo>
                    <a:pt x="3493" y="9588"/>
                  </a:lnTo>
                  <a:lnTo>
                    <a:pt x="3339" y="9153"/>
                  </a:lnTo>
                  <a:close/>
                  <a:moveTo>
                    <a:pt x="3610" y="9916"/>
                  </a:moveTo>
                  <a:lnTo>
                    <a:pt x="3447" y="9976"/>
                  </a:lnTo>
                  <a:lnTo>
                    <a:pt x="3600" y="10411"/>
                  </a:lnTo>
                  <a:lnTo>
                    <a:pt x="3764" y="10354"/>
                  </a:lnTo>
                  <a:lnTo>
                    <a:pt x="3610" y="9916"/>
                  </a:lnTo>
                  <a:close/>
                  <a:moveTo>
                    <a:pt x="3881" y="10681"/>
                  </a:moveTo>
                  <a:lnTo>
                    <a:pt x="3717" y="10738"/>
                  </a:lnTo>
                  <a:lnTo>
                    <a:pt x="3874" y="11177"/>
                  </a:lnTo>
                  <a:lnTo>
                    <a:pt x="4038" y="11120"/>
                  </a:lnTo>
                  <a:lnTo>
                    <a:pt x="3881" y="10681"/>
                  </a:lnTo>
                  <a:close/>
                  <a:moveTo>
                    <a:pt x="4155" y="11448"/>
                  </a:moveTo>
                  <a:lnTo>
                    <a:pt x="3992" y="11504"/>
                  </a:lnTo>
                  <a:lnTo>
                    <a:pt x="4145" y="11943"/>
                  </a:lnTo>
                  <a:lnTo>
                    <a:pt x="4310" y="11882"/>
                  </a:lnTo>
                  <a:lnTo>
                    <a:pt x="4155" y="11448"/>
                  </a:lnTo>
                  <a:close/>
                  <a:moveTo>
                    <a:pt x="4426" y="12211"/>
                  </a:moveTo>
                  <a:lnTo>
                    <a:pt x="4262" y="12271"/>
                  </a:lnTo>
                  <a:lnTo>
                    <a:pt x="4420" y="12705"/>
                  </a:lnTo>
                  <a:lnTo>
                    <a:pt x="4583" y="12648"/>
                  </a:lnTo>
                  <a:lnTo>
                    <a:pt x="4426" y="12211"/>
                  </a:lnTo>
                  <a:close/>
                  <a:moveTo>
                    <a:pt x="4700" y="12977"/>
                  </a:moveTo>
                  <a:lnTo>
                    <a:pt x="4537" y="13034"/>
                  </a:lnTo>
                  <a:lnTo>
                    <a:pt x="4691" y="13471"/>
                  </a:lnTo>
                  <a:lnTo>
                    <a:pt x="4855" y="13411"/>
                  </a:lnTo>
                  <a:lnTo>
                    <a:pt x="4700" y="12977"/>
                  </a:lnTo>
                  <a:close/>
                  <a:moveTo>
                    <a:pt x="4972" y="13739"/>
                  </a:moveTo>
                  <a:lnTo>
                    <a:pt x="4807" y="13800"/>
                  </a:lnTo>
                  <a:lnTo>
                    <a:pt x="4965" y="14238"/>
                  </a:lnTo>
                  <a:lnTo>
                    <a:pt x="5128" y="14178"/>
                  </a:lnTo>
                  <a:lnTo>
                    <a:pt x="4972" y="13739"/>
                  </a:lnTo>
                  <a:close/>
                  <a:moveTo>
                    <a:pt x="5242" y="14505"/>
                  </a:moveTo>
                  <a:lnTo>
                    <a:pt x="5079" y="14565"/>
                  </a:lnTo>
                  <a:lnTo>
                    <a:pt x="5236" y="15001"/>
                  </a:lnTo>
                  <a:lnTo>
                    <a:pt x="5400" y="14944"/>
                  </a:lnTo>
                  <a:lnTo>
                    <a:pt x="5242" y="14505"/>
                  </a:lnTo>
                  <a:close/>
                  <a:moveTo>
                    <a:pt x="5517" y="15271"/>
                  </a:moveTo>
                  <a:lnTo>
                    <a:pt x="5353" y="15328"/>
                  </a:lnTo>
                  <a:lnTo>
                    <a:pt x="5507" y="15766"/>
                  </a:lnTo>
                  <a:lnTo>
                    <a:pt x="5670" y="15706"/>
                  </a:lnTo>
                  <a:lnTo>
                    <a:pt x="5517" y="15271"/>
                  </a:lnTo>
                  <a:close/>
                  <a:moveTo>
                    <a:pt x="5787" y="16034"/>
                  </a:moveTo>
                  <a:lnTo>
                    <a:pt x="5624" y="16094"/>
                  </a:lnTo>
                  <a:lnTo>
                    <a:pt x="5781" y="16532"/>
                  </a:lnTo>
                  <a:lnTo>
                    <a:pt x="5945" y="16472"/>
                  </a:lnTo>
                  <a:lnTo>
                    <a:pt x="5787" y="16034"/>
                  </a:lnTo>
                  <a:close/>
                  <a:moveTo>
                    <a:pt x="6062" y="16800"/>
                  </a:moveTo>
                  <a:lnTo>
                    <a:pt x="5898" y="16860"/>
                  </a:lnTo>
                  <a:lnTo>
                    <a:pt x="6052" y="17295"/>
                  </a:lnTo>
                  <a:lnTo>
                    <a:pt x="6216" y="17238"/>
                  </a:lnTo>
                  <a:lnTo>
                    <a:pt x="6062" y="16800"/>
                  </a:lnTo>
                  <a:close/>
                  <a:moveTo>
                    <a:pt x="6333" y="17566"/>
                  </a:moveTo>
                  <a:lnTo>
                    <a:pt x="6169" y="17623"/>
                  </a:lnTo>
                  <a:lnTo>
                    <a:pt x="6326" y="18061"/>
                  </a:lnTo>
                  <a:lnTo>
                    <a:pt x="6490" y="18001"/>
                  </a:lnTo>
                  <a:lnTo>
                    <a:pt x="6333" y="17566"/>
                  </a:lnTo>
                  <a:close/>
                  <a:moveTo>
                    <a:pt x="6607" y="18328"/>
                  </a:moveTo>
                  <a:lnTo>
                    <a:pt x="6440" y="18388"/>
                  </a:lnTo>
                  <a:lnTo>
                    <a:pt x="6598" y="18824"/>
                  </a:lnTo>
                  <a:lnTo>
                    <a:pt x="6761" y="18767"/>
                  </a:lnTo>
                  <a:lnTo>
                    <a:pt x="6607" y="18328"/>
                  </a:lnTo>
                  <a:close/>
                  <a:moveTo>
                    <a:pt x="6879" y="19095"/>
                  </a:moveTo>
                  <a:lnTo>
                    <a:pt x="6714" y="19151"/>
                  </a:lnTo>
                  <a:lnTo>
                    <a:pt x="6868" y="19589"/>
                  </a:lnTo>
                  <a:lnTo>
                    <a:pt x="7032" y="19532"/>
                  </a:lnTo>
                  <a:lnTo>
                    <a:pt x="6879" y="19095"/>
                  </a:lnTo>
                  <a:close/>
                  <a:moveTo>
                    <a:pt x="7149" y="19861"/>
                  </a:moveTo>
                  <a:lnTo>
                    <a:pt x="6985" y="19918"/>
                  </a:lnTo>
                  <a:lnTo>
                    <a:pt x="7143" y="20355"/>
                  </a:lnTo>
                  <a:lnTo>
                    <a:pt x="7306" y="20295"/>
                  </a:lnTo>
                  <a:lnTo>
                    <a:pt x="7149" y="19861"/>
                  </a:lnTo>
                  <a:close/>
                  <a:moveTo>
                    <a:pt x="7424" y="20623"/>
                  </a:moveTo>
                  <a:lnTo>
                    <a:pt x="7260" y="20684"/>
                  </a:lnTo>
                  <a:lnTo>
                    <a:pt x="7413" y="21118"/>
                  </a:lnTo>
                  <a:lnTo>
                    <a:pt x="7577" y="21062"/>
                  </a:lnTo>
                  <a:lnTo>
                    <a:pt x="7424" y="20623"/>
                  </a:lnTo>
                  <a:close/>
                  <a:moveTo>
                    <a:pt x="7694" y="21389"/>
                  </a:moveTo>
                  <a:lnTo>
                    <a:pt x="7530" y="21446"/>
                  </a:lnTo>
                  <a:lnTo>
                    <a:pt x="7688" y="21885"/>
                  </a:lnTo>
                  <a:lnTo>
                    <a:pt x="7852" y="21828"/>
                  </a:lnTo>
                  <a:lnTo>
                    <a:pt x="7694" y="21389"/>
                  </a:lnTo>
                  <a:close/>
                  <a:moveTo>
                    <a:pt x="7969" y="22155"/>
                  </a:moveTo>
                  <a:lnTo>
                    <a:pt x="7805" y="22212"/>
                  </a:lnTo>
                  <a:lnTo>
                    <a:pt x="7958" y="22651"/>
                  </a:lnTo>
                  <a:lnTo>
                    <a:pt x="8123" y="22590"/>
                  </a:lnTo>
                  <a:lnTo>
                    <a:pt x="7969" y="22155"/>
                  </a:lnTo>
                  <a:close/>
                  <a:moveTo>
                    <a:pt x="8239" y="22918"/>
                  </a:moveTo>
                  <a:lnTo>
                    <a:pt x="8075" y="22978"/>
                  </a:lnTo>
                  <a:lnTo>
                    <a:pt x="8233" y="23413"/>
                  </a:lnTo>
                  <a:lnTo>
                    <a:pt x="8397" y="23356"/>
                  </a:lnTo>
                  <a:lnTo>
                    <a:pt x="8239" y="22918"/>
                  </a:lnTo>
                  <a:close/>
                  <a:moveTo>
                    <a:pt x="8511" y="23684"/>
                  </a:moveTo>
                  <a:lnTo>
                    <a:pt x="8347" y="23741"/>
                  </a:lnTo>
                  <a:lnTo>
                    <a:pt x="8504" y="24179"/>
                  </a:lnTo>
                  <a:lnTo>
                    <a:pt x="8668" y="24122"/>
                  </a:lnTo>
                  <a:lnTo>
                    <a:pt x="8511" y="23684"/>
                  </a:lnTo>
                  <a:close/>
                  <a:moveTo>
                    <a:pt x="8785" y="24450"/>
                  </a:moveTo>
                  <a:lnTo>
                    <a:pt x="8621" y="24507"/>
                  </a:lnTo>
                  <a:lnTo>
                    <a:pt x="8775" y="24945"/>
                  </a:lnTo>
                  <a:lnTo>
                    <a:pt x="8939" y="24885"/>
                  </a:lnTo>
                  <a:lnTo>
                    <a:pt x="8785" y="24450"/>
                  </a:lnTo>
                  <a:close/>
                  <a:moveTo>
                    <a:pt x="9056" y="25212"/>
                  </a:moveTo>
                  <a:lnTo>
                    <a:pt x="8892" y="25272"/>
                  </a:lnTo>
                  <a:lnTo>
                    <a:pt x="9049" y="25708"/>
                  </a:lnTo>
                  <a:lnTo>
                    <a:pt x="9213" y="25651"/>
                  </a:lnTo>
                  <a:lnTo>
                    <a:pt x="9056" y="25212"/>
                  </a:lnTo>
                  <a:close/>
                  <a:moveTo>
                    <a:pt x="9330" y="25979"/>
                  </a:moveTo>
                  <a:lnTo>
                    <a:pt x="9167" y="26035"/>
                  </a:lnTo>
                  <a:lnTo>
                    <a:pt x="9320" y="26473"/>
                  </a:lnTo>
                  <a:lnTo>
                    <a:pt x="9484" y="26416"/>
                  </a:lnTo>
                  <a:lnTo>
                    <a:pt x="9330" y="25979"/>
                  </a:lnTo>
                  <a:close/>
                  <a:moveTo>
                    <a:pt x="9601" y="26745"/>
                  </a:moveTo>
                  <a:lnTo>
                    <a:pt x="9437" y="26802"/>
                  </a:lnTo>
                  <a:lnTo>
                    <a:pt x="9594" y="27239"/>
                  </a:lnTo>
                  <a:lnTo>
                    <a:pt x="9758" y="27179"/>
                  </a:lnTo>
                  <a:lnTo>
                    <a:pt x="9601" y="26745"/>
                  </a:lnTo>
                  <a:close/>
                  <a:moveTo>
                    <a:pt x="9875" y="27508"/>
                  </a:moveTo>
                  <a:lnTo>
                    <a:pt x="9708" y="27568"/>
                  </a:lnTo>
                  <a:lnTo>
                    <a:pt x="9865" y="28002"/>
                  </a:lnTo>
                  <a:lnTo>
                    <a:pt x="10030" y="27946"/>
                  </a:lnTo>
                  <a:lnTo>
                    <a:pt x="9875" y="27508"/>
                  </a:lnTo>
                  <a:close/>
                  <a:moveTo>
                    <a:pt x="10146" y="28273"/>
                  </a:moveTo>
                  <a:lnTo>
                    <a:pt x="9982" y="28330"/>
                  </a:lnTo>
                  <a:lnTo>
                    <a:pt x="10136" y="28769"/>
                  </a:lnTo>
                  <a:lnTo>
                    <a:pt x="10300" y="28712"/>
                  </a:lnTo>
                  <a:lnTo>
                    <a:pt x="10146" y="28273"/>
                  </a:lnTo>
                  <a:close/>
                  <a:moveTo>
                    <a:pt x="10417" y="29039"/>
                  </a:moveTo>
                  <a:lnTo>
                    <a:pt x="10254" y="29096"/>
                  </a:lnTo>
                  <a:lnTo>
                    <a:pt x="10411" y="29535"/>
                  </a:lnTo>
                  <a:lnTo>
                    <a:pt x="10575" y="29474"/>
                  </a:lnTo>
                  <a:lnTo>
                    <a:pt x="10417" y="29039"/>
                  </a:lnTo>
                  <a:close/>
                  <a:moveTo>
                    <a:pt x="10692" y="29802"/>
                  </a:moveTo>
                  <a:lnTo>
                    <a:pt x="10527" y="29862"/>
                  </a:lnTo>
                  <a:lnTo>
                    <a:pt x="10681" y="30297"/>
                  </a:lnTo>
                  <a:lnTo>
                    <a:pt x="10845" y="30240"/>
                  </a:lnTo>
                  <a:lnTo>
                    <a:pt x="10692" y="29802"/>
                  </a:lnTo>
                  <a:close/>
                  <a:moveTo>
                    <a:pt x="10962" y="30568"/>
                  </a:moveTo>
                  <a:lnTo>
                    <a:pt x="10799" y="30625"/>
                  </a:lnTo>
                  <a:lnTo>
                    <a:pt x="10956" y="31063"/>
                  </a:lnTo>
                  <a:lnTo>
                    <a:pt x="11120" y="31003"/>
                  </a:lnTo>
                  <a:lnTo>
                    <a:pt x="10962" y="30568"/>
                  </a:lnTo>
                  <a:close/>
                  <a:moveTo>
                    <a:pt x="11237" y="31330"/>
                  </a:moveTo>
                  <a:lnTo>
                    <a:pt x="11073" y="31391"/>
                  </a:lnTo>
                  <a:lnTo>
                    <a:pt x="11227" y="31829"/>
                  </a:lnTo>
                  <a:lnTo>
                    <a:pt x="11390" y="31769"/>
                  </a:lnTo>
                  <a:lnTo>
                    <a:pt x="11237" y="31330"/>
                  </a:lnTo>
                  <a:close/>
                </a:path>
              </a:pathLst>
            </a:custGeom>
            <a:solidFill>
              <a:srgbClr val="1B5A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6534077" y="3006228"/>
              <a:ext cx="160794" cy="100313"/>
            </a:xfrm>
            <a:custGeom>
              <a:rect b="b" l="l" r="r" t="t"/>
              <a:pathLst>
                <a:path extrusionOk="0" h="4591" w="7359">
                  <a:moveTo>
                    <a:pt x="6740" y="1"/>
                  </a:moveTo>
                  <a:lnTo>
                    <a:pt x="0" y="2547"/>
                  </a:lnTo>
                  <a:lnTo>
                    <a:pt x="632" y="4591"/>
                  </a:lnTo>
                  <a:lnTo>
                    <a:pt x="7359" y="1884"/>
                  </a:lnTo>
                  <a:lnTo>
                    <a:pt x="6740" y="1"/>
                  </a:ln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6357122" y="2383772"/>
              <a:ext cx="54188" cy="69024"/>
            </a:xfrm>
            <a:custGeom>
              <a:rect b="b" l="l" r="r" t="t"/>
              <a:pathLst>
                <a:path extrusionOk="0" h="3159" w="2480">
                  <a:moveTo>
                    <a:pt x="2309" y="1"/>
                  </a:moveTo>
                  <a:cubicBezTo>
                    <a:pt x="1841" y="2061"/>
                    <a:pt x="21" y="2994"/>
                    <a:pt x="1" y="3004"/>
                  </a:cubicBezTo>
                  <a:lnTo>
                    <a:pt x="81" y="3158"/>
                  </a:lnTo>
                  <a:cubicBezTo>
                    <a:pt x="98" y="3148"/>
                    <a:pt x="1991" y="2181"/>
                    <a:pt x="2480" y="37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1B5A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6514348" y="2328800"/>
              <a:ext cx="20036" cy="130772"/>
            </a:xfrm>
            <a:custGeom>
              <a:rect b="b" l="l" r="r" t="t"/>
              <a:pathLst>
                <a:path extrusionOk="0" h="5985" w="917">
                  <a:moveTo>
                    <a:pt x="170" y="1"/>
                  </a:moveTo>
                  <a:lnTo>
                    <a:pt x="0" y="34"/>
                  </a:lnTo>
                  <a:cubicBezTo>
                    <a:pt x="3" y="58"/>
                    <a:pt x="478" y="2489"/>
                    <a:pt x="669" y="4386"/>
                  </a:cubicBezTo>
                  <a:cubicBezTo>
                    <a:pt x="736" y="5038"/>
                    <a:pt x="27" y="5864"/>
                    <a:pt x="20" y="5872"/>
                  </a:cubicBezTo>
                  <a:lnTo>
                    <a:pt x="150" y="5985"/>
                  </a:lnTo>
                  <a:cubicBezTo>
                    <a:pt x="181" y="5952"/>
                    <a:pt x="916" y="5095"/>
                    <a:pt x="843" y="4369"/>
                  </a:cubicBezTo>
                  <a:cubicBezTo>
                    <a:pt x="649" y="2463"/>
                    <a:pt x="174" y="24"/>
                    <a:pt x="170" y="1"/>
                  </a:cubicBez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6682870" y="1945022"/>
              <a:ext cx="68653" cy="120634"/>
            </a:xfrm>
            <a:custGeom>
              <a:rect b="b" l="l" r="r" t="t"/>
              <a:pathLst>
                <a:path extrusionOk="0" h="5521" w="3142">
                  <a:moveTo>
                    <a:pt x="1714" y="1"/>
                  </a:moveTo>
                  <a:cubicBezTo>
                    <a:pt x="1531" y="1"/>
                    <a:pt x="1" y="3845"/>
                    <a:pt x="1" y="3845"/>
                  </a:cubicBezTo>
                  <a:lnTo>
                    <a:pt x="1650" y="5520"/>
                  </a:lnTo>
                  <a:lnTo>
                    <a:pt x="2419" y="3427"/>
                  </a:lnTo>
                  <a:cubicBezTo>
                    <a:pt x="2419" y="3427"/>
                    <a:pt x="3141" y="714"/>
                    <a:pt x="2985" y="529"/>
                  </a:cubicBezTo>
                  <a:cubicBezTo>
                    <a:pt x="2977" y="520"/>
                    <a:pt x="2968" y="516"/>
                    <a:pt x="2957" y="516"/>
                  </a:cubicBezTo>
                  <a:cubicBezTo>
                    <a:pt x="2754" y="516"/>
                    <a:pt x="2041" y="2091"/>
                    <a:pt x="2041" y="2091"/>
                  </a:cubicBezTo>
                  <a:cubicBezTo>
                    <a:pt x="2041" y="2091"/>
                    <a:pt x="2693" y="285"/>
                    <a:pt x="2466" y="78"/>
                  </a:cubicBezTo>
                  <a:cubicBezTo>
                    <a:pt x="2462" y="74"/>
                    <a:pt x="2457" y="72"/>
                    <a:pt x="2451" y="72"/>
                  </a:cubicBezTo>
                  <a:cubicBezTo>
                    <a:pt x="2281" y="72"/>
                    <a:pt x="1432" y="1727"/>
                    <a:pt x="1432" y="1727"/>
                  </a:cubicBezTo>
                  <a:cubicBezTo>
                    <a:pt x="1432" y="1727"/>
                    <a:pt x="2074" y="78"/>
                    <a:pt x="1716" y="1"/>
                  </a:cubicBezTo>
                  <a:cubicBezTo>
                    <a:pt x="1715" y="1"/>
                    <a:pt x="1715" y="1"/>
                    <a:pt x="1714" y="1"/>
                  </a:cubicBezTo>
                  <a:close/>
                </a:path>
              </a:pathLst>
            </a:custGeom>
            <a:solidFill>
              <a:srgbClr val="C29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6675922" y="1957236"/>
              <a:ext cx="32709" cy="75754"/>
            </a:xfrm>
            <a:custGeom>
              <a:rect b="b" l="l" r="r" t="t"/>
              <a:pathLst>
                <a:path extrusionOk="0" h="3467" w="1497">
                  <a:moveTo>
                    <a:pt x="1259" y="1"/>
                  </a:moveTo>
                  <a:cubicBezTo>
                    <a:pt x="1121" y="1"/>
                    <a:pt x="930" y="359"/>
                    <a:pt x="666" y="1105"/>
                  </a:cubicBezTo>
                  <a:cubicBezTo>
                    <a:pt x="405" y="1847"/>
                    <a:pt x="308" y="2868"/>
                    <a:pt x="308" y="2868"/>
                  </a:cubicBezTo>
                  <a:lnTo>
                    <a:pt x="1" y="3466"/>
                  </a:lnTo>
                  <a:lnTo>
                    <a:pt x="1151" y="2800"/>
                  </a:lnTo>
                  <a:cubicBezTo>
                    <a:pt x="1496" y="2155"/>
                    <a:pt x="1259" y="1158"/>
                    <a:pt x="1259" y="1158"/>
                  </a:cubicBezTo>
                  <a:cubicBezTo>
                    <a:pt x="1259" y="1158"/>
                    <a:pt x="1399" y="1"/>
                    <a:pt x="1259" y="1"/>
                  </a:cubicBezTo>
                  <a:close/>
                </a:path>
              </a:pathLst>
            </a:custGeom>
            <a:solidFill>
              <a:srgbClr val="C29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6694493" y="1925664"/>
              <a:ext cx="61835" cy="103219"/>
            </a:xfrm>
            <a:custGeom>
              <a:rect b="b" l="l" r="r" t="t"/>
              <a:pathLst>
                <a:path extrusionOk="0" h="4724" w="2830">
                  <a:moveTo>
                    <a:pt x="1329" y="1"/>
                  </a:moveTo>
                  <a:lnTo>
                    <a:pt x="24" y="3429"/>
                  </a:lnTo>
                  <a:cubicBezTo>
                    <a:pt x="0" y="3493"/>
                    <a:pt x="17" y="3567"/>
                    <a:pt x="64" y="3610"/>
                  </a:cubicBezTo>
                  <a:lnTo>
                    <a:pt x="1215" y="4683"/>
                  </a:lnTo>
                  <a:lnTo>
                    <a:pt x="1395" y="4724"/>
                  </a:lnTo>
                  <a:cubicBezTo>
                    <a:pt x="1439" y="4720"/>
                    <a:pt x="1479" y="4694"/>
                    <a:pt x="1499" y="4643"/>
                  </a:cubicBezTo>
                  <a:lnTo>
                    <a:pt x="2807" y="1332"/>
                  </a:lnTo>
                  <a:cubicBezTo>
                    <a:pt x="2830" y="1268"/>
                    <a:pt x="2814" y="1194"/>
                    <a:pt x="2763" y="1151"/>
                  </a:cubicBezTo>
                  <a:lnTo>
                    <a:pt x="1505" y="54"/>
                  </a:lnTo>
                  <a:cubicBezTo>
                    <a:pt x="1485" y="38"/>
                    <a:pt x="1456" y="30"/>
                    <a:pt x="1432" y="24"/>
                  </a:cubicBezTo>
                  <a:cubicBezTo>
                    <a:pt x="1389" y="14"/>
                    <a:pt x="1329" y="1"/>
                    <a:pt x="1329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6691565" y="1925598"/>
              <a:ext cx="61923" cy="102586"/>
            </a:xfrm>
            <a:custGeom>
              <a:rect b="b" l="l" r="r" t="t"/>
              <a:pathLst>
                <a:path extrusionOk="0" h="4695" w="2834">
                  <a:moveTo>
                    <a:pt x="1440" y="0"/>
                  </a:moveTo>
                  <a:cubicBezTo>
                    <a:pt x="1398" y="0"/>
                    <a:pt x="1358" y="26"/>
                    <a:pt x="1338" y="70"/>
                  </a:cubicBezTo>
                  <a:lnTo>
                    <a:pt x="27" y="3399"/>
                  </a:lnTo>
                  <a:cubicBezTo>
                    <a:pt x="1" y="3462"/>
                    <a:pt x="18" y="3536"/>
                    <a:pt x="67" y="3579"/>
                  </a:cubicBezTo>
                  <a:lnTo>
                    <a:pt x="1312" y="4666"/>
                  </a:lnTo>
                  <a:cubicBezTo>
                    <a:pt x="1334" y="4686"/>
                    <a:pt x="1361" y="4694"/>
                    <a:pt x="1387" y="4694"/>
                  </a:cubicBezTo>
                  <a:cubicBezTo>
                    <a:pt x="1434" y="4694"/>
                    <a:pt x="1481" y="4665"/>
                    <a:pt x="1503" y="4613"/>
                  </a:cubicBezTo>
                  <a:lnTo>
                    <a:pt x="2807" y="1305"/>
                  </a:lnTo>
                  <a:cubicBezTo>
                    <a:pt x="2834" y="1238"/>
                    <a:pt x="2817" y="1165"/>
                    <a:pt x="2767" y="1121"/>
                  </a:cubicBezTo>
                  <a:lnTo>
                    <a:pt x="1509" y="27"/>
                  </a:lnTo>
                  <a:cubicBezTo>
                    <a:pt x="1488" y="9"/>
                    <a:pt x="1464" y="0"/>
                    <a:pt x="1440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6"/>
            <p:cNvSpPr/>
            <p:nvPr/>
          </p:nvSpPr>
          <p:spPr>
            <a:xfrm>
              <a:off x="6694209" y="1931366"/>
              <a:ext cx="56723" cy="91005"/>
            </a:xfrm>
            <a:custGeom>
              <a:rect b="b" l="l" r="r" t="t"/>
              <a:pathLst>
                <a:path extrusionOk="0" h="4165" w="2596">
                  <a:moveTo>
                    <a:pt x="1144" y="1"/>
                  </a:moveTo>
                  <a:lnTo>
                    <a:pt x="0" y="2897"/>
                  </a:lnTo>
                  <a:lnTo>
                    <a:pt x="1455" y="4165"/>
                  </a:lnTo>
                  <a:lnTo>
                    <a:pt x="2596" y="126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6"/>
            <p:cNvSpPr/>
            <p:nvPr/>
          </p:nvSpPr>
          <p:spPr>
            <a:xfrm>
              <a:off x="6705440" y="2008821"/>
              <a:ext cx="3256" cy="3955"/>
            </a:xfrm>
            <a:custGeom>
              <a:rect b="b" l="l" r="r" t="t"/>
              <a:pathLst>
                <a:path extrusionOk="0" h="181" w="149">
                  <a:moveTo>
                    <a:pt x="70" y="1"/>
                  </a:moveTo>
                  <a:cubicBezTo>
                    <a:pt x="45" y="1"/>
                    <a:pt x="22" y="22"/>
                    <a:pt x="14" y="55"/>
                  </a:cubicBezTo>
                  <a:cubicBezTo>
                    <a:pt x="1" y="102"/>
                    <a:pt x="21" y="155"/>
                    <a:pt x="55" y="175"/>
                  </a:cubicBezTo>
                  <a:cubicBezTo>
                    <a:pt x="63" y="179"/>
                    <a:pt x="71" y="181"/>
                    <a:pt x="79" y="181"/>
                  </a:cubicBezTo>
                  <a:cubicBezTo>
                    <a:pt x="104" y="181"/>
                    <a:pt x="128" y="161"/>
                    <a:pt x="135" y="125"/>
                  </a:cubicBezTo>
                  <a:cubicBezTo>
                    <a:pt x="149" y="78"/>
                    <a:pt x="128" y="25"/>
                    <a:pt x="95" y="8"/>
                  </a:cubicBezTo>
                  <a:cubicBezTo>
                    <a:pt x="86" y="3"/>
                    <a:pt x="78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6"/>
            <p:cNvSpPr/>
            <p:nvPr/>
          </p:nvSpPr>
          <p:spPr>
            <a:xfrm>
              <a:off x="6732554" y="1937703"/>
              <a:ext cx="7058" cy="6271"/>
            </a:xfrm>
            <a:custGeom>
              <a:rect b="b" l="l" r="r" t="t"/>
              <a:pathLst>
                <a:path extrusionOk="0" h="287" w="323">
                  <a:moveTo>
                    <a:pt x="35" y="1"/>
                  </a:moveTo>
                  <a:cubicBezTo>
                    <a:pt x="27" y="1"/>
                    <a:pt x="20" y="4"/>
                    <a:pt x="15" y="12"/>
                  </a:cubicBezTo>
                  <a:cubicBezTo>
                    <a:pt x="1" y="25"/>
                    <a:pt x="4" y="41"/>
                    <a:pt x="15" y="52"/>
                  </a:cubicBezTo>
                  <a:lnTo>
                    <a:pt x="269" y="279"/>
                  </a:lnTo>
                  <a:cubicBezTo>
                    <a:pt x="275" y="282"/>
                    <a:pt x="282" y="286"/>
                    <a:pt x="289" y="286"/>
                  </a:cubicBezTo>
                  <a:cubicBezTo>
                    <a:pt x="296" y="286"/>
                    <a:pt x="305" y="282"/>
                    <a:pt x="309" y="276"/>
                  </a:cubicBezTo>
                  <a:cubicBezTo>
                    <a:pt x="322" y="266"/>
                    <a:pt x="319" y="246"/>
                    <a:pt x="309" y="236"/>
                  </a:cubicBezTo>
                  <a:lnTo>
                    <a:pt x="55" y="8"/>
                  </a:lnTo>
                  <a:cubicBezTo>
                    <a:pt x="48" y="4"/>
                    <a:pt x="41" y="1"/>
                    <a:pt x="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6714223" y="1948168"/>
              <a:ext cx="3015" cy="3758"/>
            </a:xfrm>
            <a:custGeom>
              <a:rect b="b" l="l" r="r" t="t"/>
              <a:pathLst>
                <a:path extrusionOk="0" h="172" w="138">
                  <a:moveTo>
                    <a:pt x="64" y="1"/>
                  </a:moveTo>
                  <a:cubicBezTo>
                    <a:pt x="40" y="1"/>
                    <a:pt x="20" y="21"/>
                    <a:pt x="11" y="51"/>
                  </a:cubicBezTo>
                  <a:cubicBezTo>
                    <a:pt x="0" y="95"/>
                    <a:pt x="17" y="144"/>
                    <a:pt x="51" y="164"/>
                  </a:cubicBezTo>
                  <a:cubicBezTo>
                    <a:pt x="57" y="168"/>
                    <a:pt x="68" y="172"/>
                    <a:pt x="74" y="172"/>
                  </a:cubicBezTo>
                  <a:cubicBezTo>
                    <a:pt x="97" y="172"/>
                    <a:pt x="121" y="152"/>
                    <a:pt x="128" y="118"/>
                  </a:cubicBezTo>
                  <a:cubicBezTo>
                    <a:pt x="137" y="75"/>
                    <a:pt x="121" y="24"/>
                    <a:pt x="88" y="8"/>
                  </a:cubicBezTo>
                  <a:cubicBezTo>
                    <a:pt x="80" y="1"/>
                    <a:pt x="74" y="1"/>
                    <a:pt x="64" y="1"/>
                  </a:cubicBezTo>
                  <a:close/>
                </a:path>
              </a:pathLst>
            </a:custGeom>
            <a:solidFill>
              <a:srgbClr val="6A8E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6"/>
            <p:cNvSpPr/>
            <p:nvPr/>
          </p:nvSpPr>
          <p:spPr>
            <a:xfrm>
              <a:off x="6716998" y="1945918"/>
              <a:ext cx="27859" cy="26460"/>
            </a:xfrm>
            <a:custGeom>
              <a:rect b="b" l="l" r="r" t="t"/>
              <a:pathLst>
                <a:path extrusionOk="0" h="1211" w="1275">
                  <a:moveTo>
                    <a:pt x="319" y="0"/>
                  </a:moveTo>
                  <a:cubicBezTo>
                    <a:pt x="259" y="0"/>
                    <a:pt x="198" y="37"/>
                    <a:pt x="171" y="104"/>
                  </a:cubicBezTo>
                  <a:lnTo>
                    <a:pt x="78" y="348"/>
                  </a:lnTo>
                  <a:lnTo>
                    <a:pt x="1" y="361"/>
                  </a:lnTo>
                  <a:lnTo>
                    <a:pt x="934" y="1171"/>
                  </a:lnTo>
                  <a:cubicBezTo>
                    <a:pt x="964" y="1198"/>
                    <a:pt x="1001" y="1211"/>
                    <a:pt x="1034" y="1211"/>
                  </a:cubicBezTo>
                  <a:cubicBezTo>
                    <a:pt x="1094" y="1211"/>
                    <a:pt x="1154" y="1171"/>
                    <a:pt x="1182" y="1104"/>
                  </a:cubicBezTo>
                  <a:lnTo>
                    <a:pt x="1242" y="957"/>
                  </a:lnTo>
                  <a:cubicBezTo>
                    <a:pt x="1275" y="870"/>
                    <a:pt x="1252" y="766"/>
                    <a:pt x="1185" y="703"/>
                  </a:cubicBezTo>
                  <a:lnTo>
                    <a:pt x="419" y="37"/>
                  </a:lnTo>
                  <a:cubicBezTo>
                    <a:pt x="389" y="11"/>
                    <a:pt x="352" y="0"/>
                    <a:pt x="319" y="0"/>
                  </a:cubicBezTo>
                  <a:close/>
                </a:path>
              </a:pathLst>
            </a:custGeom>
            <a:solidFill>
              <a:srgbClr val="C7D7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6"/>
            <p:cNvSpPr/>
            <p:nvPr/>
          </p:nvSpPr>
          <p:spPr>
            <a:xfrm>
              <a:off x="6723225" y="1949567"/>
              <a:ext cx="18354" cy="15951"/>
            </a:xfrm>
            <a:custGeom>
              <a:rect b="b" l="l" r="r" t="t"/>
              <a:pathLst>
                <a:path extrusionOk="0" h="730" w="840">
                  <a:moveTo>
                    <a:pt x="35" y="1"/>
                  </a:moveTo>
                  <a:cubicBezTo>
                    <a:pt x="27" y="1"/>
                    <a:pt x="19" y="5"/>
                    <a:pt x="14" y="11"/>
                  </a:cubicBezTo>
                  <a:cubicBezTo>
                    <a:pt x="0" y="24"/>
                    <a:pt x="3" y="40"/>
                    <a:pt x="14" y="51"/>
                  </a:cubicBezTo>
                  <a:lnTo>
                    <a:pt x="786" y="723"/>
                  </a:lnTo>
                  <a:cubicBezTo>
                    <a:pt x="792" y="730"/>
                    <a:pt x="800" y="730"/>
                    <a:pt x="806" y="730"/>
                  </a:cubicBezTo>
                  <a:cubicBezTo>
                    <a:pt x="816" y="730"/>
                    <a:pt x="823" y="727"/>
                    <a:pt x="829" y="719"/>
                  </a:cubicBezTo>
                  <a:cubicBezTo>
                    <a:pt x="840" y="710"/>
                    <a:pt x="837" y="690"/>
                    <a:pt x="826" y="679"/>
                  </a:cubicBezTo>
                  <a:lnTo>
                    <a:pt x="54" y="7"/>
                  </a:lnTo>
                  <a:cubicBezTo>
                    <a:pt x="48" y="3"/>
                    <a:pt x="42" y="1"/>
                    <a:pt x="35" y="1"/>
                  </a:cubicBezTo>
                  <a:close/>
                </a:path>
              </a:pathLst>
            </a:custGeom>
            <a:solidFill>
              <a:srgbClr val="8DAD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6"/>
            <p:cNvSpPr/>
            <p:nvPr/>
          </p:nvSpPr>
          <p:spPr>
            <a:xfrm>
              <a:off x="6721673" y="1953587"/>
              <a:ext cx="11143" cy="9745"/>
            </a:xfrm>
            <a:custGeom>
              <a:rect b="b" l="l" r="r" t="t"/>
              <a:pathLst>
                <a:path extrusionOk="0" h="446" w="510">
                  <a:moveTo>
                    <a:pt x="36" y="1"/>
                  </a:moveTo>
                  <a:cubicBezTo>
                    <a:pt x="28" y="1"/>
                    <a:pt x="19" y="5"/>
                    <a:pt x="11" y="10"/>
                  </a:cubicBezTo>
                  <a:cubicBezTo>
                    <a:pt x="0" y="24"/>
                    <a:pt x="4" y="41"/>
                    <a:pt x="14" y="50"/>
                  </a:cubicBezTo>
                  <a:lnTo>
                    <a:pt x="459" y="438"/>
                  </a:lnTo>
                  <a:cubicBezTo>
                    <a:pt x="462" y="442"/>
                    <a:pt x="469" y="445"/>
                    <a:pt x="476" y="445"/>
                  </a:cubicBezTo>
                  <a:cubicBezTo>
                    <a:pt x="486" y="445"/>
                    <a:pt x="493" y="442"/>
                    <a:pt x="499" y="435"/>
                  </a:cubicBezTo>
                  <a:cubicBezTo>
                    <a:pt x="509" y="422"/>
                    <a:pt x="509" y="405"/>
                    <a:pt x="496" y="395"/>
                  </a:cubicBezTo>
                  <a:lnTo>
                    <a:pt x="54" y="7"/>
                  </a:lnTo>
                  <a:cubicBezTo>
                    <a:pt x="49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8DAD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6"/>
            <p:cNvSpPr/>
            <p:nvPr/>
          </p:nvSpPr>
          <p:spPr>
            <a:xfrm>
              <a:off x="6697924" y="1986994"/>
              <a:ext cx="3015" cy="3736"/>
            </a:xfrm>
            <a:custGeom>
              <a:rect b="b" l="l" r="r" t="t"/>
              <a:pathLst>
                <a:path extrusionOk="0" h="171" w="138">
                  <a:moveTo>
                    <a:pt x="64" y="0"/>
                  </a:moveTo>
                  <a:cubicBezTo>
                    <a:pt x="41" y="0"/>
                    <a:pt x="20" y="20"/>
                    <a:pt x="11" y="53"/>
                  </a:cubicBezTo>
                  <a:cubicBezTo>
                    <a:pt x="0" y="97"/>
                    <a:pt x="17" y="147"/>
                    <a:pt x="51" y="164"/>
                  </a:cubicBezTo>
                  <a:cubicBezTo>
                    <a:pt x="57" y="170"/>
                    <a:pt x="68" y="170"/>
                    <a:pt x="74" y="170"/>
                  </a:cubicBezTo>
                  <a:cubicBezTo>
                    <a:pt x="98" y="170"/>
                    <a:pt x="121" y="154"/>
                    <a:pt x="128" y="121"/>
                  </a:cubicBezTo>
                  <a:cubicBezTo>
                    <a:pt x="138" y="77"/>
                    <a:pt x="121" y="27"/>
                    <a:pt x="88" y="7"/>
                  </a:cubicBezTo>
                  <a:cubicBezTo>
                    <a:pt x="81" y="3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6A8E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6"/>
            <p:cNvSpPr/>
            <p:nvPr/>
          </p:nvSpPr>
          <p:spPr>
            <a:xfrm>
              <a:off x="6700633" y="1984722"/>
              <a:ext cx="27946" cy="26482"/>
            </a:xfrm>
            <a:custGeom>
              <a:rect b="b" l="l" r="r" t="t"/>
              <a:pathLst>
                <a:path extrusionOk="0" h="1212" w="1279">
                  <a:moveTo>
                    <a:pt x="321" y="1"/>
                  </a:moveTo>
                  <a:cubicBezTo>
                    <a:pt x="261" y="1"/>
                    <a:pt x="201" y="41"/>
                    <a:pt x="174" y="107"/>
                  </a:cubicBezTo>
                  <a:lnTo>
                    <a:pt x="80" y="348"/>
                  </a:lnTo>
                  <a:lnTo>
                    <a:pt x="0" y="362"/>
                  </a:lnTo>
                  <a:lnTo>
                    <a:pt x="937" y="1174"/>
                  </a:lnTo>
                  <a:cubicBezTo>
                    <a:pt x="967" y="1201"/>
                    <a:pt x="1004" y="1211"/>
                    <a:pt x="1037" y="1211"/>
                  </a:cubicBezTo>
                  <a:cubicBezTo>
                    <a:pt x="1097" y="1211"/>
                    <a:pt x="1158" y="1174"/>
                    <a:pt x="1184" y="1108"/>
                  </a:cubicBezTo>
                  <a:lnTo>
                    <a:pt x="1244" y="960"/>
                  </a:lnTo>
                  <a:cubicBezTo>
                    <a:pt x="1278" y="870"/>
                    <a:pt x="1255" y="767"/>
                    <a:pt x="1184" y="706"/>
                  </a:cubicBezTo>
                  <a:lnTo>
                    <a:pt x="418" y="37"/>
                  </a:lnTo>
                  <a:cubicBezTo>
                    <a:pt x="392" y="14"/>
                    <a:pt x="355" y="1"/>
                    <a:pt x="321" y="1"/>
                  </a:cubicBezTo>
                  <a:close/>
                </a:path>
              </a:pathLst>
            </a:custGeom>
            <a:solidFill>
              <a:srgbClr val="C7D7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6"/>
            <p:cNvSpPr/>
            <p:nvPr/>
          </p:nvSpPr>
          <p:spPr>
            <a:xfrm>
              <a:off x="6706925" y="1988436"/>
              <a:ext cx="18354" cy="15951"/>
            </a:xfrm>
            <a:custGeom>
              <a:rect b="b" l="l" r="r" t="t"/>
              <a:pathLst>
                <a:path extrusionOk="0" h="730" w="840">
                  <a:moveTo>
                    <a:pt x="34" y="1"/>
                  </a:moveTo>
                  <a:cubicBezTo>
                    <a:pt x="26" y="1"/>
                    <a:pt x="17" y="4"/>
                    <a:pt x="10" y="11"/>
                  </a:cubicBezTo>
                  <a:cubicBezTo>
                    <a:pt x="0" y="21"/>
                    <a:pt x="3" y="41"/>
                    <a:pt x="13" y="51"/>
                  </a:cubicBezTo>
                  <a:lnTo>
                    <a:pt x="786" y="723"/>
                  </a:lnTo>
                  <a:cubicBezTo>
                    <a:pt x="793" y="727"/>
                    <a:pt x="800" y="730"/>
                    <a:pt x="806" y="730"/>
                  </a:cubicBezTo>
                  <a:cubicBezTo>
                    <a:pt x="813" y="730"/>
                    <a:pt x="823" y="727"/>
                    <a:pt x="830" y="720"/>
                  </a:cubicBezTo>
                  <a:cubicBezTo>
                    <a:pt x="840" y="707"/>
                    <a:pt x="836" y="690"/>
                    <a:pt x="826" y="680"/>
                  </a:cubicBezTo>
                  <a:lnTo>
                    <a:pt x="53" y="7"/>
                  </a:lnTo>
                  <a:cubicBezTo>
                    <a:pt x="47" y="3"/>
                    <a:pt x="41" y="1"/>
                    <a:pt x="34" y="1"/>
                  </a:cubicBezTo>
                  <a:close/>
                </a:path>
              </a:pathLst>
            </a:custGeom>
            <a:solidFill>
              <a:srgbClr val="8DAD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6"/>
            <p:cNvSpPr/>
            <p:nvPr/>
          </p:nvSpPr>
          <p:spPr>
            <a:xfrm>
              <a:off x="6705374" y="1992456"/>
              <a:ext cx="11143" cy="9680"/>
            </a:xfrm>
            <a:custGeom>
              <a:rect b="b" l="l" r="r" t="t"/>
              <a:pathLst>
                <a:path extrusionOk="0" h="443" w="510">
                  <a:moveTo>
                    <a:pt x="32" y="1"/>
                  </a:moveTo>
                  <a:cubicBezTo>
                    <a:pt x="24" y="1"/>
                    <a:pt x="16" y="4"/>
                    <a:pt x="11" y="11"/>
                  </a:cubicBezTo>
                  <a:cubicBezTo>
                    <a:pt x="1" y="21"/>
                    <a:pt x="1" y="41"/>
                    <a:pt x="14" y="51"/>
                  </a:cubicBezTo>
                  <a:lnTo>
                    <a:pt x="459" y="436"/>
                  </a:lnTo>
                  <a:cubicBezTo>
                    <a:pt x="462" y="442"/>
                    <a:pt x="469" y="442"/>
                    <a:pt x="476" y="442"/>
                  </a:cubicBezTo>
                  <a:cubicBezTo>
                    <a:pt x="485" y="442"/>
                    <a:pt x="493" y="439"/>
                    <a:pt x="499" y="433"/>
                  </a:cubicBezTo>
                  <a:cubicBezTo>
                    <a:pt x="510" y="422"/>
                    <a:pt x="510" y="402"/>
                    <a:pt x="496" y="393"/>
                  </a:cubicBezTo>
                  <a:lnTo>
                    <a:pt x="51" y="8"/>
                  </a:lnTo>
                  <a:cubicBezTo>
                    <a:pt x="46" y="3"/>
                    <a:pt x="39" y="1"/>
                    <a:pt x="32" y="1"/>
                  </a:cubicBezTo>
                  <a:close/>
                </a:path>
              </a:pathLst>
            </a:custGeom>
            <a:solidFill>
              <a:srgbClr val="8DAD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6"/>
            <p:cNvSpPr/>
            <p:nvPr/>
          </p:nvSpPr>
          <p:spPr>
            <a:xfrm>
              <a:off x="6733363" y="1989616"/>
              <a:ext cx="3103" cy="3736"/>
            </a:xfrm>
            <a:custGeom>
              <a:rect b="b" l="l" r="r" t="t"/>
              <a:pathLst>
                <a:path extrusionOk="0" h="171" w="142">
                  <a:moveTo>
                    <a:pt x="67" y="1"/>
                  </a:moveTo>
                  <a:cubicBezTo>
                    <a:pt x="44" y="1"/>
                    <a:pt x="21" y="21"/>
                    <a:pt x="15" y="54"/>
                  </a:cubicBezTo>
                  <a:cubicBezTo>
                    <a:pt x="1" y="98"/>
                    <a:pt x="21" y="148"/>
                    <a:pt x="51" y="164"/>
                  </a:cubicBezTo>
                  <a:cubicBezTo>
                    <a:pt x="61" y="168"/>
                    <a:pt x="67" y="171"/>
                    <a:pt x="75" y="171"/>
                  </a:cubicBezTo>
                  <a:cubicBezTo>
                    <a:pt x="101" y="171"/>
                    <a:pt x="121" y="151"/>
                    <a:pt x="128" y="118"/>
                  </a:cubicBezTo>
                  <a:cubicBezTo>
                    <a:pt x="141" y="74"/>
                    <a:pt x="121" y="24"/>
                    <a:pt x="92" y="7"/>
                  </a:cubicBezTo>
                  <a:cubicBezTo>
                    <a:pt x="81" y="4"/>
                    <a:pt x="75" y="1"/>
                    <a:pt x="67" y="1"/>
                  </a:cubicBezTo>
                  <a:close/>
                </a:path>
              </a:pathLst>
            </a:custGeom>
            <a:solidFill>
              <a:srgbClr val="6A8E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6708018" y="1962436"/>
              <a:ext cx="26548" cy="30109"/>
            </a:xfrm>
            <a:custGeom>
              <a:rect b="b" l="l" r="r" t="t"/>
              <a:pathLst>
                <a:path extrusionOk="0" h="1378" w="1215">
                  <a:moveTo>
                    <a:pt x="238" y="0"/>
                  </a:moveTo>
                  <a:cubicBezTo>
                    <a:pt x="184" y="0"/>
                    <a:pt x="134" y="30"/>
                    <a:pt x="114" y="87"/>
                  </a:cubicBezTo>
                  <a:lnTo>
                    <a:pt x="23" y="318"/>
                  </a:lnTo>
                  <a:cubicBezTo>
                    <a:pt x="0" y="382"/>
                    <a:pt x="17" y="455"/>
                    <a:pt x="63" y="495"/>
                  </a:cubicBezTo>
                  <a:lnTo>
                    <a:pt x="1084" y="1378"/>
                  </a:lnTo>
                  <a:lnTo>
                    <a:pt x="1061" y="1258"/>
                  </a:lnTo>
                  <a:lnTo>
                    <a:pt x="1187" y="933"/>
                  </a:lnTo>
                  <a:cubicBezTo>
                    <a:pt x="1215" y="870"/>
                    <a:pt x="1198" y="796"/>
                    <a:pt x="1147" y="753"/>
                  </a:cubicBezTo>
                  <a:lnTo>
                    <a:pt x="318" y="30"/>
                  </a:lnTo>
                  <a:cubicBezTo>
                    <a:pt x="295" y="10"/>
                    <a:pt x="264" y="0"/>
                    <a:pt x="238" y="0"/>
                  </a:cubicBezTo>
                  <a:close/>
                </a:path>
              </a:pathLst>
            </a:custGeom>
            <a:solidFill>
              <a:srgbClr val="C7D7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6"/>
            <p:cNvSpPr/>
            <p:nvPr/>
          </p:nvSpPr>
          <p:spPr>
            <a:xfrm>
              <a:off x="6712759" y="1966521"/>
              <a:ext cx="18310" cy="15951"/>
            </a:xfrm>
            <a:custGeom>
              <a:rect b="b" l="l" r="r" t="t"/>
              <a:pathLst>
                <a:path extrusionOk="0" h="730" w="838">
                  <a:moveTo>
                    <a:pt x="33" y="0"/>
                  </a:moveTo>
                  <a:cubicBezTo>
                    <a:pt x="25" y="0"/>
                    <a:pt x="16" y="3"/>
                    <a:pt x="11" y="11"/>
                  </a:cubicBezTo>
                  <a:cubicBezTo>
                    <a:pt x="1" y="20"/>
                    <a:pt x="1" y="41"/>
                    <a:pt x="14" y="51"/>
                  </a:cubicBezTo>
                  <a:lnTo>
                    <a:pt x="787" y="723"/>
                  </a:lnTo>
                  <a:cubicBezTo>
                    <a:pt x="790" y="726"/>
                    <a:pt x="797" y="729"/>
                    <a:pt x="803" y="729"/>
                  </a:cubicBezTo>
                  <a:cubicBezTo>
                    <a:pt x="814" y="729"/>
                    <a:pt x="820" y="726"/>
                    <a:pt x="827" y="720"/>
                  </a:cubicBezTo>
                  <a:cubicBezTo>
                    <a:pt x="837" y="706"/>
                    <a:pt x="837" y="689"/>
                    <a:pt x="823" y="680"/>
                  </a:cubicBezTo>
                  <a:lnTo>
                    <a:pt x="51" y="7"/>
                  </a:lnTo>
                  <a:cubicBezTo>
                    <a:pt x="46" y="2"/>
                    <a:pt x="40" y="0"/>
                    <a:pt x="33" y="0"/>
                  </a:cubicBezTo>
                  <a:close/>
                </a:path>
              </a:pathLst>
            </a:custGeom>
            <a:solidFill>
              <a:srgbClr val="8DAD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6711230" y="1970520"/>
              <a:ext cx="11056" cy="9680"/>
            </a:xfrm>
            <a:custGeom>
              <a:rect b="b" l="l" r="r" t="t"/>
              <a:pathLst>
                <a:path extrusionOk="0" h="443" w="506">
                  <a:moveTo>
                    <a:pt x="31" y="1"/>
                  </a:moveTo>
                  <a:cubicBezTo>
                    <a:pt x="23" y="1"/>
                    <a:pt x="16" y="4"/>
                    <a:pt x="10" y="12"/>
                  </a:cubicBezTo>
                  <a:cubicBezTo>
                    <a:pt x="1" y="21"/>
                    <a:pt x="1" y="41"/>
                    <a:pt x="14" y="52"/>
                  </a:cubicBezTo>
                  <a:lnTo>
                    <a:pt x="455" y="436"/>
                  </a:lnTo>
                  <a:cubicBezTo>
                    <a:pt x="462" y="443"/>
                    <a:pt x="469" y="443"/>
                    <a:pt x="475" y="443"/>
                  </a:cubicBezTo>
                  <a:cubicBezTo>
                    <a:pt x="482" y="443"/>
                    <a:pt x="492" y="440"/>
                    <a:pt x="495" y="433"/>
                  </a:cubicBezTo>
                  <a:cubicBezTo>
                    <a:pt x="506" y="423"/>
                    <a:pt x="506" y="403"/>
                    <a:pt x="492" y="393"/>
                  </a:cubicBezTo>
                  <a:lnTo>
                    <a:pt x="50" y="8"/>
                  </a:lnTo>
                  <a:cubicBezTo>
                    <a:pt x="44" y="4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8DAD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6722263" y="1980308"/>
              <a:ext cx="5222" cy="4588"/>
            </a:xfrm>
            <a:custGeom>
              <a:rect b="b" l="l" r="r" t="t"/>
              <a:pathLst>
                <a:path extrusionOk="0" h="210" w="239">
                  <a:moveTo>
                    <a:pt x="34" y="1"/>
                  </a:moveTo>
                  <a:cubicBezTo>
                    <a:pt x="26" y="1"/>
                    <a:pt x="19" y="4"/>
                    <a:pt x="14" y="12"/>
                  </a:cubicBezTo>
                  <a:cubicBezTo>
                    <a:pt x="1" y="22"/>
                    <a:pt x="4" y="42"/>
                    <a:pt x="14" y="52"/>
                  </a:cubicBezTo>
                  <a:lnTo>
                    <a:pt x="188" y="203"/>
                  </a:lnTo>
                  <a:cubicBezTo>
                    <a:pt x="191" y="206"/>
                    <a:pt x="198" y="209"/>
                    <a:pt x="208" y="209"/>
                  </a:cubicBezTo>
                  <a:cubicBezTo>
                    <a:pt x="214" y="209"/>
                    <a:pt x="221" y="206"/>
                    <a:pt x="228" y="199"/>
                  </a:cubicBezTo>
                  <a:cubicBezTo>
                    <a:pt x="238" y="186"/>
                    <a:pt x="238" y="169"/>
                    <a:pt x="225" y="159"/>
                  </a:cubicBezTo>
                  <a:lnTo>
                    <a:pt x="54" y="8"/>
                  </a:lnTo>
                  <a:cubicBezTo>
                    <a:pt x="48" y="4"/>
                    <a:pt x="41" y="1"/>
                    <a:pt x="34" y="1"/>
                  </a:cubicBezTo>
                  <a:close/>
                </a:path>
              </a:pathLst>
            </a:custGeom>
            <a:solidFill>
              <a:srgbClr val="8DAD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6"/>
            <p:cNvSpPr/>
            <p:nvPr/>
          </p:nvSpPr>
          <p:spPr>
            <a:xfrm>
              <a:off x="6751650" y="1939560"/>
              <a:ext cx="6227" cy="5856"/>
            </a:xfrm>
            <a:custGeom>
              <a:rect b="b" l="l" r="r" t="t"/>
              <a:pathLst>
                <a:path extrusionOk="0" h="268" w="285">
                  <a:moveTo>
                    <a:pt x="0" y="0"/>
                  </a:moveTo>
                  <a:lnTo>
                    <a:pt x="285" y="268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6"/>
            <p:cNvSpPr/>
            <p:nvPr/>
          </p:nvSpPr>
          <p:spPr>
            <a:xfrm>
              <a:off x="6751148" y="1932546"/>
              <a:ext cx="1529" cy="1464"/>
            </a:xfrm>
            <a:custGeom>
              <a:rect b="b" l="l" r="r" t="t"/>
              <a:pathLst>
                <a:path extrusionOk="0" h="67" w="70">
                  <a:moveTo>
                    <a:pt x="0" y="0"/>
                  </a:moveTo>
                  <a:lnTo>
                    <a:pt x="70" y="6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6"/>
            <p:cNvSpPr/>
            <p:nvPr/>
          </p:nvSpPr>
          <p:spPr>
            <a:xfrm>
              <a:off x="6466236" y="2019877"/>
              <a:ext cx="271333" cy="232331"/>
            </a:xfrm>
            <a:custGeom>
              <a:rect b="b" l="l" r="r" t="t"/>
              <a:pathLst>
                <a:path extrusionOk="0" h="10633" w="12418">
                  <a:moveTo>
                    <a:pt x="9905" y="1"/>
                  </a:moveTo>
                  <a:lnTo>
                    <a:pt x="6390" y="5497"/>
                  </a:lnTo>
                  <a:lnTo>
                    <a:pt x="4758" y="2877"/>
                  </a:lnTo>
                  <a:lnTo>
                    <a:pt x="1" y="5285"/>
                  </a:lnTo>
                  <a:cubicBezTo>
                    <a:pt x="1" y="5285"/>
                    <a:pt x="3645" y="10632"/>
                    <a:pt x="6620" y="10632"/>
                  </a:cubicBezTo>
                  <a:cubicBezTo>
                    <a:pt x="6699" y="10632"/>
                    <a:pt x="6777" y="10629"/>
                    <a:pt x="6854" y="10621"/>
                  </a:cubicBezTo>
                  <a:cubicBezTo>
                    <a:pt x="9598" y="10350"/>
                    <a:pt x="10732" y="5001"/>
                    <a:pt x="12127" y="1479"/>
                  </a:cubicBezTo>
                  <a:cubicBezTo>
                    <a:pt x="12418" y="234"/>
                    <a:pt x="9905" y="1"/>
                    <a:pt x="9905" y="1"/>
                  </a:cubicBezTo>
                  <a:close/>
                </a:path>
              </a:pathLst>
            </a:custGeom>
            <a:solidFill>
              <a:srgbClr val="C29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6"/>
            <p:cNvSpPr/>
            <p:nvPr/>
          </p:nvSpPr>
          <p:spPr>
            <a:xfrm>
              <a:off x="6576312" y="2138779"/>
              <a:ext cx="31093" cy="56460"/>
            </a:xfrm>
            <a:custGeom>
              <a:rect b="b" l="l" r="r" t="t"/>
              <a:pathLst>
                <a:path extrusionOk="0" h="2584" w="1423">
                  <a:moveTo>
                    <a:pt x="1282" y="1"/>
                  </a:moveTo>
                  <a:cubicBezTo>
                    <a:pt x="1271" y="10"/>
                    <a:pt x="539" y="1038"/>
                    <a:pt x="1" y="2523"/>
                  </a:cubicBezTo>
                  <a:lnTo>
                    <a:pt x="164" y="2583"/>
                  </a:lnTo>
                  <a:cubicBezTo>
                    <a:pt x="693" y="1122"/>
                    <a:pt x="1415" y="115"/>
                    <a:pt x="1422" y="104"/>
                  </a:cubicBezTo>
                  <a:lnTo>
                    <a:pt x="1282" y="1"/>
                  </a:lnTo>
                  <a:close/>
                </a:path>
              </a:pathLst>
            </a:custGeom>
            <a:solidFill>
              <a:srgbClr val="A778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6"/>
            <p:cNvSpPr/>
            <p:nvPr/>
          </p:nvSpPr>
          <p:spPr>
            <a:xfrm>
              <a:off x="6716845" y="1964905"/>
              <a:ext cx="42717" cy="102564"/>
            </a:xfrm>
            <a:custGeom>
              <a:rect b="b" l="l" r="r" t="t"/>
              <a:pathLst>
                <a:path extrusionOk="0" h="4694" w="1955">
                  <a:moveTo>
                    <a:pt x="1751" y="1"/>
                  </a:moveTo>
                  <a:cubicBezTo>
                    <a:pt x="1543" y="1"/>
                    <a:pt x="1055" y="1238"/>
                    <a:pt x="998" y="1442"/>
                  </a:cubicBezTo>
                  <a:cubicBezTo>
                    <a:pt x="587" y="1663"/>
                    <a:pt x="1" y="2065"/>
                    <a:pt x="8" y="2781"/>
                  </a:cubicBezTo>
                  <a:lnTo>
                    <a:pt x="372" y="4694"/>
                  </a:lnTo>
                  <a:cubicBezTo>
                    <a:pt x="372" y="4694"/>
                    <a:pt x="1385" y="2228"/>
                    <a:pt x="1510" y="1760"/>
                  </a:cubicBezTo>
                  <a:cubicBezTo>
                    <a:pt x="1634" y="1292"/>
                    <a:pt x="1955" y="1"/>
                    <a:pt x="1751" y="1"/>
                  </a:cubicBezTo>
                  <a:close/>
                </a:path>
              </a:pathLst>
            </a:custGeom>
            <a:solidFill>
              <a:srgbClr val="C29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6"/>
            <p:cNvSpPr/>
            <p:nvPr/>
          </p:nvSpPr>
          <p:spPr>
            <a:xfrm>
              <a:off x="6417207" y="1931366"/>
              <a:ext cx="173161" cy="248369"/>
            </a:xfrm>
            <a:custGeom>
              <a:rect b="b" l="l" r="r" t="t"/>
              <a:pathLst>
                <a:path extrusionOk="0" h="11367" w="7925">
                  <a:moveTo>
                    <a:pt x="686" y="1"/>
                  </a:moveTo>
                  <a:lnTo>
                    <a:pt x="0" y="5346"/>
                  </a:lnTo>
                  <a:cubicBezTo>
                    <a:pt x="0" y="5346"/>
                    <a:pt x="1087" y="9678"/>
                    <a:pt x="2245" y="11367"/>
                  </a:cubicBezTo>
                  <a:cubicBezTo>
                    <a:pt x="2250" y="11367"/>
                    <a:pt x="2254" y="11367"/>
                    <a:pt x="2259" y="11367"/>
                  </a:cubicBezTo>
                  <a:cubicBezTo>
                    <a:pt x="3349" y="11367"/>
                    <a:pt x="7182" y="9097"/>
                    <a:pt x="7925" y="8018"/>
                  </a:cubicBezTo>
                  <a:cubicBezTo>
                    <a:pt x="4125" y="322"/>
                    <a:pt x="686" y="1"/>
                    <a:pt x="686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6"/>
            <p:cNvSpPr/>
            <p:nvPr/>
          </p:nvSpPr>
          <p:spPr>
            <a:xfrm>
              <a:off x="6245451" y="1920180"/>
              <a:ext cx="326133" cy="482929"/>
            </a:xfrm>
            <a:custGeom>
              <a:rect b="b" l="l" r="r" t="t"/>
              <a:pathLst>
                <a:path extrusionOk="0" h="22102" w="14926">
                  <a:moveTo>
                    <a:pt x="5731" y="0"/>
                  </a:moveTo>
                  <a:lnTo>
                    <a:pt x="2874" y="3550"/>
                  </a:lnTo>
                  <a:cubicBezTo>
                    <a:pt x="0" y="12280"/>
                    <a:pt x="2747" y="21881"/>
                    <a:pt x="2747" y="21881"/>
                  </a:cubicBezTo>
                  <a:cubicBezTo>
                    <a:pt x="3102" y="22033"/>
                    <a:pt x="3656" y="22102"/>
                    <a:pt x="4339" y="22102"/>
                  </a:cubicBezTo>
                  <a:cubicBezTo>
                    <a:pt x="7467" y="22102"/>
                    <a:pt x="13284" y="20650"/>
                    <a:pt x="14926" y="19011"/>
                  </a:cubicBezTo>
                  <a:cubicBezTo>
                    <a:pt x="14926" y="19011"/>
                    <a:pt x="12842" y="10829"/>
                    <a:pt x="11942" y="7270"/>
                  </a:cubicBezTo>
                  <a:cubicBezTo>
                    <a:pt x="10872" y="3045"/>
                    <a:pt x="9263" y="1014"/>
                    <a:pt x="9263" y="1014"/>
                  </a:cubicBezTo>
                  <a:lnTo>
                    <a:pt x="5731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6"/>
            <p:cNvSpPr/>
            <p:nvPr/>
          </p:nvSpPr>
          <p:spPr>
            <a:xfrm>
              <a:off x="6474342" y="1981575"/>
              <a:ext cx="53030" cy="174210"/>
            </a:xfrm>
            <a:custGeom>
              <a:rect b="b" l="l" r="r" t="t"/>
              <a:pathLst>
                <a:path extrusionOk="0" h="7973" w="2427">
                  <a:moveTo>
                    <a:pt x="149" y="0"/>
                  </a:moveTo>
                  <a:lnTo>
                    <a:pt x="1" y="91"/>
                  </a:lnTo>
                  <a:cubicBezTo>
                    <a:pt x="754" y="1322"/>
                    <a:pt x="2242" y="7905"/>
                    <a:pt x="2256" y="7972"/>
                  </a:cubicBezTo>
                  <a:lnTo>
                    <a:pt x="2426" y="7935"/>
                  </a:lnTo>
                  <a:cubicBezTo>
                    <a:pt x="2366" y="7661"/>
                    <a:pt x="918" y="1255"/>
                    <a:pt x="149" y="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6"/>
            <p:cNvSpPr/>
            <p:nvPr/>
          </p:nvSpPr>
          <p:spPr>
            <a:xfrm>
              <a:off x="6195111" y="2032593"/>
              <a:ext cx="212622" cy="409688"/>
            </a:xfrm>
            <a:custGeom>
              <a:rect b="b" l="l" r="r" t="t"/>
              <a:pathLst>
                <a:path extrusionOk="0" h="18750" w="9731">
                  <a:moveTo>
                    <a:pt x="7754" y="1"/>
                  </a:moveTo>
                  <a:lnTo>
                    <a:pt x="1729" y="1512"/>
                  </a:lnTo>
                  <a:cubicBezTo>
                    <a:pt x="1729" y="1512"/>
                    <a:pt x="0" y="6162"/>
                    <a:pt x="458" y="8892"/>
                  </a:cubicBezTo>
                  <a:cubicBezTo>
                    <a:pt x="1157" y="13083"/>
                    <a:pt x="7914" y="17087"/>
                    <a:pt x="7914" y="17087"/>
                  </a:cubicBezTo>
                  <a:cubicBezTo>
                    <a:pt x="7914" y="17087"/>
                    <a:pt x="7683" y="18214"/>
                    <a:pt x="8161" y="18749"/>
                  </a:cubicBezTo>
                  <a:cubicBezTo>
                    <a:pt x="9349" y="17860"/>
                    <a:pt x="9730" y="16786"/>
                    <a:pt x="9730" y="16786"/>
                  </a:cubicBezTo>
                  <a:lnTo>
                    <a:pt x="9165" y="15846"/>
                  </a:lnTo>
                  <a:cubicBezTo>
                    <a:pt x="9165" y="15846"/>
                    <a:pt x="5462" y="10019"/>
                    <a:pt x="5572" y="8099"/>
                  </a:cubicBezTo>
                  <a:cubicBezTo>
                    <a:pt x="5649" y="6741"/>
                    <a:pt x="7754" y="1"/>
                    <a:pt x="7754" y="1"/>
                  </a:cubicBezTo>
                  <a:close/>
                </a:path>
              </a:pathLst>
            </a:custGeom>
            <a:solidFill>
              <a:srgbClr val="C29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6203567" y="1920180"/>
              <a:ext cx="176242" cy="269979"/>
            </a:xfrm>
            <a:custGeom>
              <a:rect b="b" l="l" r="r" t="t"/>
              <a:pathLst>
                <a:path extrusionOk="0" h="12356" w="8066">
                  <a:moveTo>
                    <a:pt x="7648" y="0"/>
                  </a:moveTo>
                  <a:cubicBezTo>
                    <a:pt x="7648" y="0"/>
                    <a:pt x="3898" y="1051"/>
                    <a:pt x="2306" y="3898"/>
                  </a:cubicBezTo>
                  <a:cubicBezTo>
                    <a:pt x="382" y="7346"/>
                    <a:pt x="1" y="10276"/>
                    <a:pt x="1" y="10276"/>
                  </a:cubicBezTo>
                  <a:cubicBezTo>
                    <a:pt x="1355" y="11633"/>
                    <a:pt x="3844" y="12356"/>
                    <a:pt x="5694" y="12356"/>
                  </a:cubicBezTo>
                  <a:cubicBezTo>
                    <a:pt x="6087" y="12356"/>
                    <a:pt x="6452" y="12323"/>
                    <a:pt x="6771" y="12257"/>
                  </a:cubicBezTo>
                  <a:lnTo>
                    <a:pt x="8066" y="5660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6"/>
            <p:cNvSpPr/>
            <p:nvPr/>
          </p:nvSpPr>
          <p:spPr>
            <a:xfrm>
              <a:off x="6349606" y="2054791"/>
              <a:ext cx="29825" cy="133569"/>
            </a:xfrm>
            <a:custGeom>
              <a:rect b="b" l="l" r="r" t="t"/>
              <a:pathLst>
                <a:path extrusionOk="0" h="6113" w="1365">
                  <a:moveTo>
                    <a:pt x="1194" y="1"/>
                  </a:moveTo>
                  <a:lnTo>
                    <a:pt x="0" y="6079"/>
                  </a:lnTo>
                  <a:lnTo>
                    <a:pt x="170" y="6113"/>
                  </a:lnTo>
                  <a:lnTo>
                    <a:pt x="1365" y="3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6"/>
            <p:cNvSpPr/>
            <p:nvPr/>
          </p:nvSpPr>
          <p:spPr>
            <a:xfrm>
              <a:off x="6370646" y="1806259"/>
              <a:ext cx="84953" cy="148077"/>
            </a:xfrm>
            <a:custGeom>
              <a:rect b="b" l="l" r="r" t="t"/>
              <a:pathLst>
                <a:path extrusionOk="0" h="6777" w="3888">
                  <a:moveTo>
                    <a:pt x="1984" y="0"/>
                  </a:moveTo>
                  <a:lnTo>
                    <a:pt x="492" y="2636"/>
                  </a:lnTo>
                  <a:lnTo>
                    <a:pt x="589" y="3241"/>
                  </a:lnTo>
                  <a:lnTo>
                    <a:pt x="1" y="5214"/>
                  </a:lnTo>
                  <a:cubicBezTo>
                    <a:pt x="363" y="6289"/>
                    <a:pt x="1424" y="6777"/>
                    <a:pt x="2305" y="6777"/>
                  </a:cubicBezTo>
                  <a:cubicBezTo>
                    <a:pt x="2857" y="6777"/>
                    <a:pt x="3337" y="6586"/>
                    <a:pt x="3533" y="6228"/>
                  </a:cubicBezTo>
                  <a:lnTo>
                    <a:pt x="3888" y="3301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rgbClr val="C29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6"/>
            <p:cNvSpPr/>
            <p:nvPr/>
          </p:nvSpPr>
          <p:spPr>
            <a:xfrm>
              <a:off x="6385416" y="1762059"/>
              <a:ext cx="115565" cy="145390"/>
            </a:xfrm>
            <a:custGeom>
              <a:rect b="b" l="l" r="r" t="t"/>
              <a:pathLst>
                <a:path extrusionOk="0" h="6654" w="5289">
                  <a:moveTo>
                    <a:pt x="3550" y="0"/>
                  </a:moveTo>
                  <a:cubicBezTo>
                    <a:pt x="2587" y="0"/>
                    <a:pt x="1391" y="552"/>
                    <a:pt x="867" y="1040"/>
                  </a:cubicBezTo>
                  <a:cubicBezTo>
                    <a:pt x="1" y="1849"/>
                    <a:pt x="455" y="5170"/>
                    <a:pt x="940" y="5789"/>
                  </a:cubicBezTo>
                  <a:cubicBezTo>
                    <a:pt x="1340" y="6302"/>
                    <a:pt x="2439" y="6654"/>
                    <a:pt x="3375" y="6654"/>
                  </a:cubicBezTo>
                  <a:cubicBezTo>
                    <a:pt x="3740" y="6654"/>
                    <a:pt x="4081" y="6600"/>
                    <a:pt x="4345" y="6482"/>
                  </a:cubicBezTo>
                  <a:cubicBezTo>
                    <a:pt x="5289" y="6064"/>
                    <a:pt x="5205" y="2070"/>
                    <a:pt x="4894" y="895"/>
                  </a:cubicBezTo>
                  <a:cubicBezTo>
                    <a:pt x="4720" y="240"/>
                    <a:pt x="4186" y="0"/>
                    <a:pt x="3550" y="0"/>
                  </a:cubicBezTo>
                  <a:close/>
                </a:path>
              </a:pathLst>
            </a:custGeom>
            <a:solidFill>
              <a:srgbClr val="C29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6358586" y="1726467"/>
              <a:ext cx="165142" cy="140911"/>
            </a:xfrm>
            <a:custGeom>
              <a:rect b="b" l="l" r="r" t="t"/>
              <a:pathLst>
                <a:path extrusionOk="0" h="6449" w="7558">
                  <a:moveTo>
                    <a:pt x="6431" y="0"/>
                  </a:moveTo>
                  <a:cubicBezTo>
                    <a:pt x="6407" y="0"/>
                    <a:pt x="6383" y="1"/>
                    <a:pt x="6359" y="3"/>
                  </a:cubicBezTo>
                  <a:cubicBezTo>
                    <a:pt x="5791" y="43"/>
                    <a:pt x="5343" y="387"/>
                    <a:pt x="4914" y="722"/>
                  </a:cubicBezTo>
                  <a:cubicBezTo>
                    <a:pt x="4994" y="320"/>
                    <a:pt x="4695" y="183"/>
                    <a:pt x="4311" y="183"/>
                  </a:cubicBezTo>
                  <a:cubicBezTo>
                    <a:pt x="3844" y="183"/>
                    <a:pt x="3252" y="385"/>
                    <a:pt x="3061" y="561"/>
                  </a:cubicBezTo>
                  <a:cubicBezTo>
                    <a:pt x="2951" y="662"/>
                    <a:pt x="2878" y="792"/>
                    <a:pt x="2747" y="869"/>
                  </a:cubicBezTo>
                  <a:cubicBezTo>
                    <a:pt x="2348" y="1110"/>
                    <a:pt x="1840" y="1123"/>
                    <a:pt x="1416" y="1310"/>
                  </a:cubicBezTo>
                  <a:cubicBezTo>
                    <a:pt x="891" y="1538"/>
                    <a:pt x="476" y="2002"/>
                    <a:pt x="309" y="2551"/>
                  </a:cubicBezTo>
                  <a:cubicBezTo>
                    <a:pt x="171" y="3006"/>
                    <a:pt x="0" y="3769"/>
                    <a:pt x="372" y="4318"/>
                  </a:cubicBezTo>
                  <a:cubicBezTo>
                    <a:pt x="549" y="4579"/>
                    <a:pt x="723" y="4866"/>
                    <a:pt x="773" y="5177"/>
                  </a:cubicBezTo>
                  <a:lnTo>
                    <a:pt x="1068" y="6448"/>
                  </a:lnTo>
                  <a:cubicBezTo>
                    <a:pt x="1068" y="6448"/>
                    <a:pt x="1663" y="6020"/>
                    <a:pt x="1730" y="5967"/>
                  </a:cubicBezTo>
                  <a:cubicBezTo>
                    <a:pt x="1964" y="5783"/>
                    <a:pt x="2051" y="5542"/>
                    <a:pt x="2238" y="5314"/>
                  </a:cubicBezTo>
                  <a:cubicBezTo>
                    <a:pt x="2720" y="4732"/>
                    <a:pt x="3045" y="3893"/>
                    <a:pt x="3239" y="3297"/>
                  </a:cubicBezTo>
                  <a:cubicBezTo>
                    <a:pt x="3430" y="3330"/>
                    <a:pt x="3615" y="3344"/>
                    <a:pt x="3796" y="3344"/>
                  </a:cubicBezTo>
                  <a:cubicBezTo>
                    <a:pt x="4456" y="3344"/>
                    <a:pt x="5049" y="3155"/>
                    <a:pt x="5590" y="2979"/>
                  </a:cubicBezTo>
                  <a:cubicBezTo>
                    <a:pt x="6279" y="2755"/>
                    <a:pt x="6924" y="2317"/>
                    <a:pt x="7259" y="1675"/>
                  </a:cubicBezTo>
                  <a:cubicBezTo>
                    <a:pt x="7537" y="1139"/>
                    <a:pt x="7557" y="384"/>
                    <a:pt x="6878" y="89"/>
                  </a:cubicBezTo>
                  <a:cubicBezTo>
                    <a:pt x="6737" y="29"/>
                    <a:pt x="6583" y="0"/>
                    <a:pt x="6431" y="0"/>
                  </a:cubicBez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6"/>
            <p:cNvSpPr/>
            <p:nvPr/>
          </p:nvSpPr>
          <p:spPr>
            <a:xfrm>
              <a:off x="6389371" y="1825880"/>
              <a:ext cx="28296" cy="40750"/>
            </a:xfrm>
            <a:custGeom>
              <a:rect b="b" l="l" r="r" t="t"/>
              <a:pathLst>
                <a:path extrusionOk="0" h="1865" w="1295">
                  <a:moveTo>
                    <a:pt x="732" y="0"/>
                  </a:moveTo>
                  <a:cubicBezTo>
                    <a:pt x="629" y="0"/>
                    <a:pt x="532" y="51"/>
                    <a:pt x="455" y="122"/>
                  </a:cubicBezTo>
                  <a:cubicBezTo>
                    <a:pt x="33" y="527"/>
                    <a:pt x="0" y="1299"/>
                    <a:pt x="445" y="1704"/>
                  </a:cubicBezTo>
                  <a:cubicBezTo>
                    <a:pt x="547" y="1799"/>
                    <a:pt x="671" y="1865"/>
                    <a:pt x="791" y="1865"/>
                  </a:cubicBezTo>
                  <a:cubicBezTo>
                    <a:pt x="888" y="1865"/>
                    <a:pt x="981" y="1822"/>
                    <a:pt x="1057" y="1718"/>
                  </a:cubicBezTo>
                  <a:lnTo>
                    <a:pt x="1277" y="614"/>
                  </a:lnTo>
                  <a:cubicBezTo>
                    <a:pt x="1294" y="567"/>
                    <a:pt x="1268" y="513"/>
                    <a:pt x="1245" y="467"/>
                  </a:cubicBezTo>
                  <a:cubicBezTo>
                    <a:pt x="1131" y="256"/>
                    <a:pt x="980" y="21"/>
                    <a:pt x="759" y="1"/>
                  </a:cubicBezTo>
                  <a:cubicBezTo>
                    <a:pt x="750" y="1"/>
                    <a:pt x="741" y="0"/>
                    <a:pt x="732" y="0"/>
                  </a:cubicBezTo>
                  <a:close/>
                </a:path>
              </a:pathLst>
            </a:custGeom>
            <a:solidFill>
              <a:srgbClr val="C29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6403158" y="1885702"/>
              <a:ext cx="49010" cy="24843"/>
            </a:xfrm>
            <a:custGeom>
              <a:rect b="b" l="l" r="r" t="t"/>
              <a:pathLst>
                <a:path extrusionOk="0" h="1137" w="2243">
                  <a:moveTo>
                    <a:pt x="145" y="0"/>
                  </a:moveTo>
                  <a:lnTo>
                    <a:pt x="1" y="97"/>
                  </a:lnTo>
                  <a:cubicBezTo>
                    <a:pt x="660" y="1070"/>
                    <a:pt x="2172" y="1134"/>
                    <a:pt x="2235" y="1137"/>
                  </a:cubicBezTo>
                  <a:lnTo>
                    <a:pt x="2242" y="963"/>
                  </a:lnTo>
                  <a:cubicBezTo>
                    <a:pt x="2226" y="963"/>
                    <a:pt x="754" y="900"/>
                    <a:pt x="145" y="0"/>
                  </a:cubicBezTo>
                  <a:close/>
                </a:path>
              </a:pathLst>
            </a:custGeom>
            <a:solidFill>
              <a:srgbClr val="A778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6393391" y="1856818"/>
              <a:ext cx="17983" cy="10750"/>
            </a:xfrm>
            <a:custGeom>
              <a:rect b="b" l="l" r="r" t="t"/>
              <a:pathLst>
                <a:path extrusionOk="0" h="492" w="823">
                  <a:moveTo>
                    <a:pt x="144" y="1"/>
                  </a:moveTo>
                  <a:lnTo>
                    <a:pt x="0" y="98"/>
                  </a:lnTo>
                  <a:cubicBezTo>
                    <a:pt x="13" y="118"/>
                    <a:pt x="271" y="492"/>
                    <a:pt x="649" y="492"/>
                  </a:cubicBezTo>
                  <a:cubicBezTo>
                    <a:pt x="702" y="492"/>
                    <a:pt x="763" y="486"/>
                    <a:pt x="823" y="465"/>
                  </a:cubicBezTo>
                  <a:lnTo>
                    <a:pt x="772" y="298"/>
                  </a:lnTo>
                  <a:cubicBezTo>
                    <a:pt x="730" y="312"/>
                    <a:pt x="690" y="317"/>
                    <a:pt x="650" y="317"/>
                  </a:cubicBezTo>
                  <a:cubicBezTo>
                    <a:pt x="360" y="317"/>
                    <a:pt x="147" y="3"/>
                    <a:pt x="144" y="1"/>
                  </a:cubicBezTo>
                  <a:close/>
                </a:path>
              </a:pathLst>
            </a:custGeom>
            <a:solidFill>
              <a:srgbClr val="A778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6"/>
            <p:cNvSpPr/>
            <p:nvPr/>
          </p:nvSpPr>
          <p:spPr>
            <a:xfrm rot="-3863625">
              <a:off x="6665871" y="3170092"/>
              <a:ext cx="97465" cy="161372"/>
            </a:xfrm>
            <a:custGeom>
              <a:rect b="b" l="l" r="r" t="t"/>
              <a:pathLst>
                <a:path extrusionOk="0" h="7386" w="4461">
                  <a:moveTo>
                    <a:pt x="630" y="1"/>
                  </a:moveTo>
                  <a:lnTo>
                    <a:pt x="138" y="232"/>
                  </a:lnTo>
                  <a:cubicBezTo>
                    <a:pt x="45" y="275"/>
                    <a:pt x="1" y="389"/>
                    <a:pt x="48" y="486"/>
                  </a:cubicBezTo>
                  <a:lnTo>
                    <a:pt x="3102" y="6976"/>
                  </a:lnTo>
                  <a:cubicBezTo>
                    <a:pt x="3189" y="7163"/>
                    <a:pt x="3349" y="7306"/>
                    <a:pt x="3547" y="7370"/>
                  </a:cubicBezTo>
                  <a:lnTo>
                    <a:pt x="3577" y="7380"/>
                  </a:lnTo>
                  <a:cubicBezTo>
                    <a:pt x="3589" y="7384"/>
                    <a:pt x="3601" y="7386"/>
                    <a:pt x="3613" y="7386"/>
                  </a:cubicBezTo>
                  <a:cubicBezTo>
                    <a:pt x="3633" y="7386"/>
                    <a:pt x="3652" y="7381"/>
                    <a:pt x="3670" y="7373"/>
                  </a:cubicBezTo>
                  <a:lnTo>
                    <a:pt x="4460" y="7002"/>
                  </a:lnTo>
                  <a:lnTo>
                    <a:pt x="4423" y="6952"/>
                  </a:lnTo>
                  <a:cubicBezTo>
                    <a:pt x="4082" y="6919"/>
                    <a:pt x="3784" y="6708"/>
                    <a:pt x="3641" y="6397"/>
                  </a:cubicBezTo>
                  <a:lnTo>
                    <a:pt x="630" y="1"/>
                  </a:ln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6"/>
            <p:cNvSpPr/>
            <p:nvPr/>
          </p:nvSpPr>
          <p:spPr>
            <a:xfrm>
              <a:off x="6469670" y="1814996"/>
              <a:ext cx="7366" cy="12521"/>
            </a:xfrm>
            <a:custGeom>
              <a:rect b="b" l="l" r="r" t="t"/>
              <a:pathLst>
                <a:path extrusionOk="0" h="777" w="457">
                  <a:moveTo>
                    <a:pt x="226" y="0"/>
                  </a:moveTo>
                  <a:cubicBezTo>
                    <a:pt x="103" y="0"/>
                    <a:pt x="0" y="173"/>
                    <a:pt x="0" y="390"/>
                  </a:cubicBezTo>
                  <a:cubicBezTo>
                    <a:pt x="0" y="604"/>
                    <a:pt x="103" y="777"/>
                    <a:pt x="226" y="777"/>
                  </a:cubicBezTo>
                  <a:cubicBezTo>
                    <a:pt x="353" y="777"/>
                    <a:pt x="457" y="604"/>
                    <a:pt x="457" y="390"/>
                  </a:cubicBezTo>
                  <a:cubicBezTo>
                    <a:pt x="457" y="173"/>
                    <a:pt x="353" y="0"/>
                    <a:pt x="226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6"/>
            <p:cNvSpPr/>
            <p:nvPr/>
          </p:nvSpPr>
          <p:spPr>
            <a:xfrm>
              <a:off x="6459258" y="1818703"/>
              <a:ext cx="54477" cy="46605"/>
            </a:xfrm>
            <a:custGeom>
              <a:rect b="b" l="l" r="r" t="t"/>
              <a:pathLst>
                <a:path extrusionOk="0" h="2892" w="3380">
                  <a:moveTo>
                    <a:pt x="359" y="0"/>
                  </a:moveTo>
                  <a:lnTo>
                    <a:pt x="592" y="1897"/>
                  </a:lnTo>
                  <a:cubicBezTo>
                    <a:pt x="476" y="1825"/>
                    <a:pt x="385" y="1795"/>
                    <a:pt x="316" y="1795"/>
                  </a:cubicBezTo>
                  <a:cubicBezTo>
                    <a:pt x="1" y="1795"/>
                    <a:pt x="121" y="2410"/>
                    <a:pt x="206" y="2454"/>
                  </a:cubicBezTo>
                  <a:cubicBezTo>
                    <a:pt x="309" y="2504"/>
                    <a:pt x="1830" y="2657"/>
                    <a:pt x="3380" y="2891"/>
                  </a:cubicBezTo>
                  <a:cubicBezTo>
                    <a:pt x="2116" y="904"/>
                    <a:pt x="359" y="0"/>
                    <a:pt x="359" y="0"/>
                  </a:cubicBezTo>
                  <a:close/>
                </a:path>
              </a:pathLst>
            </a:custGeom>
            <a:solidFill>
              <a:srgbClr val="C29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6"/>
            <p:cNvSpPr/>
            <p:nvPr/>
          </p:nvSpPr>
          <p:spPr>
            <a:xfrm>
              <a:off x="6460467" y="1818703"/>
              <a:ext cx="56282" cy="48538"/>
            </a:xfrm>
            <a:custGeom>
              <a:rect b="b" l="l" r="r" t="t"/>
              <a:pathLst>
                <a:path extrusionOk="0" h="3012" w="3492">
                  <a:moveTo>
                    <a:pt x="284" y="0"/>
                  </a:moveTo>
                  <a:lnTo>
                    <a:pt x="284" y="0"/>
                  </a:lnTo>
                  <a:cubicBezTo>
                    <a:pt x="584" y="186"/>
                    <a:pt x="868" y="394"/>
                    <a:pt x="1138" y="617"/>
                  </a:cubicBezTo>
                  <a:cubicBezTo>
                    <a:pt x="1411" y="834"/>
                    <a:pt x="1675" y="1067"/>
                    <a:pt x="1918" y="1317"/>
                  </a:cubicBezTo>
                  <a:cubicBezTo>
                    <a:pt x="2161" y="1567"/>
                    <a:pt x="2401" y="1817"/>
                    <a:pt x="2618" y="2091"/>
                  </a:cubicBezTo>
                  <a:cubicBezTo>
                    <a:pt x="2798" y="2309"/>
                    <a:pt x="2962" y="2538"/>
                    <a:pt x="3118" y="2773"/>
                  </a:cubicBezTo>
                  <a:lnTo>
                    <a:pt x="3118" y="2773"/>
                  </a:lnTo>
                  <a:cubicBezTo>
                    <a:pt x="2831" y="2733"/>
                    <a:pt x="2542" y="2696"/>
                    <a:pt x="2255" y="2661"/>
                  </a:cubicBezTo>
                  <a:cubicBezTo>
                    <a:pt x="1898" y="2617"/>
                    <a:pt x="1544" y="2567"/>
                    <a:pt x="1188" y="2534"/>
                  </a:cubicBezTo>
                  <a:lnTo>
                    <a:pt x="654" y="2481"/>
                  </a:lnTo>
                  <a:lnTo>
                    <a:pt x="391" y="2451"/>
                  </a:lnTo>
                  <a:lnTo>
                    <a:pt x="257" y="2431"/>
                  </a:lnTo>
                  <a:cubicBezTo>
                    <a:pt x="217" y="2424"/>
                    <a:pt x="164" y="2417"/>
                    <a:pt x="151" y="2411"/>
                  </a:cubicBezTo>
                  <a:cubicBezTo>
                    <a:pt x="137" y="2401"/>
                    <a:pt x="114" y="2351"/>
                    <a:pt x="104" y="2314"/>
                  </a:cubicBezTo>
                  <a:cubicBezTo>
                    <a:pt x="91" y="2274"/>
                    <a:pt x="81" y="2234"/>
                    <a:pt x="74" y="2191"/>
                  </a:cubicBezTo>
                  <a:cubicBezTo>
                    <a:pt x="64" y="2107"/>
                    <a:pt x="61" y="2017"/>
                    <a:pt x="84" y="1937"/>
                  </a:cubicBezTo>
                  <a:cubicBezTo>
                    <a:pt x="106" y="1864"/>
                    <a:pt x="169" y="1813"/>
                    <a:pt x="246" y="1813"/>
                  </a:cubicBezTo>
                  <a:cubicBezTo>
                    <a:pt x="253" y="1813"/>
                    <a:pt x="260" y="1813"/>
                    <a:pt x="268" y="1814"/>
                  </a:cubicBezTo>
                  <a:cubicBezTo>
                    <a:pt x="354" y="1817"/>
                    <a:pt x="437" y="1857"/>
                    <a:pt x="517" y="1897"/>
                  </a:cubicBezTo>
                  <a:cubicBezTo>
                    <a:pt x="441" y="1851"/>
                    <a:pt x="364" y="1800"/>
                    <a:pt x="271" y="1787"/>
                  </a:cubicBezTo>
                  <a:cubicBezTo>
                    <a:pt x="257" y="1783"/>
                    <a:pt x="242" y="1780"/>
                    <a:pt x="227" y="1780"/>
                  </a:cubicBezTo>
                  <a:cubicBezTo>
                    <a:pt x="218" y="1780"/>
                    <a:pt x="209" y="1781"/>
                    <a:pt x="201" y="1784"/>
                  </a:cubicBezTo>
                  <a:cubicBezTo>
                    <a:pt x="174" y="1787"/>
                    <a:pt x="154" y="1794"/>
                    <a:pt x="131" y="1807"/>
                  </a:cubicBezTo>
                  <a:cubicBezTo>
                    <a:pt x="88" y="1831"/>
                    <a:pt x="61" y="1877"/>
                    <a:pt x="40" y="1920"/>
                  </a:cubicBezTo>
                  <a:cubicBezTo>
                    <a:pt x="4" y="2011"/>
                    <a:pt x="0" y="2104"/>
                    <a:pt x="8" y="2197"/>
                  </a:cubicBezTo>
                  <a:cubicBezTo>
                    <a:pt x="11" y="2244"/>
                    <a:pt x="17" y="2291"/>
                    <a:pt x="28" y="2337"/>
                  </a:cubicBezTo>
                  <a:cubicBezTo>
                    <a:pt x="40" y="2384"/>
                    <a:pt x="44" y="2424"/>
                    <a:pt x="94" y="2481"/>
                  </a:cubicBezTo>
                  <a:cubicBezTo>
                    <a:pt x="157" y="2517"/>
                    <a:pt x="197" y="2514"/>
                    <a:pt x="241" y="2527"/>
                  </a:cubicBezTo>
                  <a:lnTo>
                    <a:pt x="374" y="2551"/>
                  </a:lnTo>
                  <a:lnTo>
                    <a:pt x="641" y="2594"/>
                  </a:lnTo>
                  <a:lnTo>
                    <a:pt x="1171" y="2674"/>
                  </a:lnTo>
                  <a:cubicBezTo>
                    <a:pt x="1524" y="2731"/>
                    <a:pt x="1878" y="2774"/>
                    <a:pt x="2231" y="2824"/>
                  </a:cubicBezTo>
                  <a:lnTo>
                    <a:pt x="3292" y="2981"/>
                  </a:lnTo>
                  <a:lnTo>
                    <a:pt x="3492" y="3011"/>
                  </a:lnTo>
                  <a:lnTo>
                    <a:pt x="3381" y="2844"/>
                  </a:lnTo>
                  <a:cubicBezTo>
                    <a:pt x="2992" y="2251"/>
                    <a:pt x="2538" y="1694"/>
                    <a:pt x="2015" y="1217"/>
                  </a:cubicBezTo>
                  <a:cubicBezTo>
                    <a:pt x="1755" y="974"/>
                    <a:pt x="1478" y="754"/>
                    <a:pt x="1191" y="543"/>
                  </a:cubicBezTo>
                  <a:cubicBezTo>
                    <a:pt x="901" y="343"/>
                    <a:pt x="604" y="150"/>
                    <a:pt x="284" y="0"/>
                  </a:cubicBezTo>
                  <a:close/>
                </a:path>
              </a:pathLst>
            </a:custGeom>
            <a:solidFill>
              <a:srgbClr val="A371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>
              <a:off x="6448380" y="1865297"/>
              <a:ext cx="32090" cy="16179"/>
            </a:xfrm>
            <a:custGeom>
              <a:rect b="b" l="l" r="r" t="t"/>
              <a:pathLst>
                <a:path extrusionOk="0" h="1004" w="1991">
                  <a:moveTo>
                    <a:pt x="1" y="0"/>
                  </a:moveTo>
                  <a:lnTo>
                    <a:pt x="1" y="0"/>
                  </a:lnTo>
                  <a:cubicBezTo>
                    <a:pt x="107" y="190"/>
                    <a:pt x="224" y="370"/>
                    <a:pt x="374" y="530"/>
                  </a:cubicBezTo>
                  <a:cubicBezTo>
                    <a:pt x="441" y="616"/>
                    <a:pt x="534" y="680"/>
                    <a:pt x="618" y="756"/>
                  </a:cubicBezTo>
                  <a:cubicBezTo>
                    <a:pt x="658" y="793"/>
                    <a:pt x="710" y="816"/>
                    <a:pt x="758" y="850"/>
                  </a:cubicBezTo>
                  <a:cubicBezTo>
                    <a:pt x="804" y="876"/>
                    <a:pt x="851" y="910"/>
                    <a:pt x="907" y="930"/>
                  </a:cubicBezTo>
                  <a:cubicBezTo>
                    <a:pt x="964" y="947"/>
                    <a:pt x="1014" y="973"/>
                    <a:pt x="1071" y="984"/>
                  </a:cubicBezTo>
                  <a:cubicBezTo>
                    <a:pt x="1125" y="989"/>
                    <a:pt x="1178" y="1004"/>
                    <a:pt x="1232" y="1004"/>
                  </a:cubicBezTo>
                  <a:cubicBezTo>
                    <a:pt x="1237" y="1004"/>
                    <a:pt x="1242" y="1004"/>
                    <a:pt x="1247" y="1004"/>
                  </a:cubicBezTo>
                  <a:cubicBezTo>
                    <a:pt x="1367" y="1000"/>
                    <a:pt x="1491" y="976"/>
                    <a:pt x="1591" y="913"/>
                  </a:cubicBezTo>
                  <a:cubicBezTo>
                    <a:pt x="1798" y="800"/>
                    <a:pt x="1928" y="600"/>
                    <a:pt x="1991" y="393"/>
                  </a:cubicBezTo>
                  <a:lnTo>
                    <a:pt x="1991" y="393"/>
                  </a:lnTo>
                  <a:cubicBezTo>
                    <a:pt x="1861" y="567"/>
                    <a:pt x="1708" y="713"/>
                    <a:pt x="1527" y="787"/>
                  </a:cubicBezTo>
                  <a:cubicBezTo>
                    <a:pt x="1451" y="819"/>
                    <a:pt x="1371" y="833"/>
                    <a:pt x="1290" y="833"/>
                  </a:cubicBezTo>
                  <a:cubicBezTo>
                    <a:pt x="1185" y="833"/>
                    <a:pt x="1078" y="808"/>
                    <a:pt x="978" y="760"/>
                  </a:cubicBezTo>
                  <a:cubicBezTo>
                    <a:pt x="798" y="684"/>
                    <a:pt x="630" y="563"/>
                    <a:pt x="474" y="427"/>
                  </a:cubicBezTo>
                  <a:cubicBezTo>
                    <a:pt x="310" y="293"/>
                    <a:pt x="167" y="143"/>
                    <a:pt x="1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6451716" y="1822023"/>
              <a:ext cx="7382" cy="12489"/>
            </a:xfrm>
            <a:custGeom>
              <a:rect b="b" l="l" r="r" t="t"/>
              <a:pathLst>
                <a:path extrusionOk="0" h="775" w="458">
                  <a:moveTo>
                    <a:pt x="231" y="0"/>
                  </a:moveTo>
                  <a:cubicBezTo>
                    <a:pt x="103" y="0"/>
                    <a:pt x="0" y="174"/>
                    <a:pt x="0" y="388"/>
                  </a:cubicBezTo>
                  <a:cubicBezTo>
                    <a:pt x="0" y="601"/>
                    <a:pt x="103" y="774"/>
                    <a:pt x="231" y="774"/>
                  </a:cubicBezTo>
                  <a:cubicBezTo>
                    <a:pt x="357" y="774"/>
                    <a:pt x="457" y="601"/>
                    <a:pt x="457" y="388"/>
                  </a:cubicBezTo>
                  <a:cubicBezTo>
                    <a:pt x="457" y="174"/>
                    <a:pt x="357" y="0"/>
                    <a:pt x="231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6"/>
            <p:cNvSpPr/>
            <p:nvPr/>
          </p:nvSpPr>
          <p:spPr>
            <a:xfrm>
              <a:off x="6436453" y="1807437"/>
              <a:ext cx="13926" cy="15245"/>
            </a:xfrm>
            <a:custGeom>
              <a:rect b="b" l="l" r="r" t="t"/>
              <a:pathLst>
                <a:path extrusionOk="0" h="946" w="864">
                  <a:moveTo>
                    <a:pt x="499" y="0"/>
                  </a:moveTo>
                  <a:cubicBezTo>
                    <a:pt x="262" y="0"/>
                    <a:pt x="0" y="173"/>
                    <a:pt x="13" y="945"/>
                  </a:cubicBezTo>
                  <a:lnTo>
                    <a:pt x="864" y="112"/>
                  </a:lnTo>
                  <a:cubicBezTo>
                    <a:pt x="864" y="112"/>
                    <a:pt x="690" y="0"/>
                    <a:pt x="499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5" name="Google Shape;235;p26"/>
          <p:cNvGrpSpPr/>
          <p:nvPr/>
        </p:nvGrpSpPr>
        <p:grpSpPr>
          <a:xfrm>
            <a:off x="889772" y="647972"/>
            <a:ext cx="697100" cy="1669729"/>
            <a:chOff x="8393032" y="3170151"/>
            <a:chExt cx="624809" cy="1596147"/>
          </a:xfrm>
        </p:grpSpPr>
        <p:sp>
          <p:nvSpPr>
            <p:cNvPr id="236" name="Google Shape;236;p26"/>
            <p:cNvSpPr/>
            <p:nvPr/>
          </p:nvSpPr>
          <p:spPr>
            <a:xfrm flipH="1">
              <a:off x="8791774" y="4237897"/>
              <a:ext cx="38336" cy="515857"/>
            </a:xfrm>
            <a:custGeom>
              <a:rect b="b" l="l" r="r" t="t"/>
              <a:pathLst>
                <a:path extrusionOk="0" h="21436" w="1593">
                  <a:moveTo>
                    <a:pt x="1468" y="0"/>
                  </a:moveTo>
                  <a:cubicBezTo>
                    <a:pt x="1409" y="0"/>
                    <a:pt x="1361" y="48"/>
                    <a:pt x="1355" y="108"/>
                  </a:cubicBezTo>
                  <a:lnTo>
                    <a:pt x="7" y="21312"/>
                  </a:lnTo>
                  <a:cubicBezTo>
                    <a:pt x="0" y="21376"/>
                    <a:pt x="51" y="21433"/>
                    <a:pt x="114" y="21436"/>
                  </a:cubicBezTo>
                  <a:lnTo>
                    <a:pt x="121" y="21436"/>
                  </a:lnTo>
                  <a:cubicBezTo>
                    <a:pt x="181" y="21436"/>
                    <a:pt x="235" y="21389"/>
                    <a:pt x="238" y="21329"/>
                  </a:cubicBezTo>
                  <a:lnTo>
                    <a:pt x="1590" y="124"/>
                  </a:lnTo>
                  <a:cubicBezTo>
                    <a:pt x="1593" y="61"/>
                    <a:pt x="1542" y="4"/>
                    <a:pt x="1479" y="1"/>
                  </a:cubicBezTo>
                  <a:cubicBezTo>
                    <a:pt x="1475" y="0"/>
                    <a:pt x="1472" y="0"/>
                    <a:pt x="1468" y="0"/>
                  </a:cubicBezTo>
                  <a:close/>
                </a:path>
              </a:pathLst>
            </a:custGeom>
            <a:solidFill>
              <a:srgbClr val="FFDC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 flipH="1">
              <a:off x="8398894" y="4631816"/>
              <a:ext cx="102421" cy="18073"/>
            </a:xfrm>
            <a:custGeom>
              <a:rect b="b" l="l" r="r" t="t"/>
              <a:pathLst>
                <a:path extrusionOk="0" h="751" w="4256">
                  <a:moveTo>
                    <a:pt x="4136" y="0"/>
                  </a:moveTo>
                  <a:cubicBezTo>
                    <a:pt x="4130" y="0"/>
                    <a:pt x="4124" y="0"/>
                    <a:pt x="4118" y="1"/>
                  </a:cubicBezTo>
                  <a:lnTo>
                    <a:pt x="107" y="516"/>
                  </a:lnTo>
                  <a:cubicBezTo>
                    <a:pt x="44" y="526"/>
                    <a:pt x="1" y="583"/>
                    <a:pt x="7" y="647"/>
                  </a:cubicBezTo>
                  <a:cubicBezTo>
                    <a:pt x="17" y="707"/>
                    <a:pt x="64" y="750"/>
                    <a:pt x="124" y="750"/>
                  </a:cubicBezTo>
                  <a:cubicBezTo>
                    <a:pt x="127" y="750"/>
                    <a:pt x="135" y="747"/>
                    <a:pt x="138" y="747"/>
                  </a:cubicBezTo>
                  <a:lnTo>
                    <a:pt x="4149" y="232"/>
                  </a:lnTo>
                  <a:cubicBezTo>
                    <a:pt x="4212" y="222"/>
                    <a:pt x="4255" y="165"/>
                    <a:pt x="4249" y="102"/>
                  </a:cubicBezTo>
                  <a:cubicBezTo>
                    <a:pt x="4240" y="44"/>
                    <a:pt x="4192" y="0"/>
                    <a:pt x="4136" y="0"/>
                  </a:cubicBezTo>
                  <a:close/>
                </a:path>
              </a:pathLst>
            </a:custGeom>
            <a:solidFill>
              <a:srgbClr val="FFDC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 flipH="1">
              <a:off x="8694525" y="4237897"/>
              <a:ext cx="114983" cy="187755"/>
            </a:xfrm>
            <a:custGeom>
              <a:rect b="b" l="l" r="r" t="t"/>
              <a:pathLst>
                <a:path extrusionOk="0" h="7802" w="4778">
                  <a:moveTo>
                    <a:pt x="4645" y="0"/>
                  </a:moveTo>
                  <a:cubicBezTo>
                    <a:pt x="4606" y="0"/>
                    <a:pt x="4569" y="20"/>
                    <a:pt x="4547" y="58"/>
                  </a:cubicBezTo>
                  <a:lnTo>
                    <a:pt x="35" y="7627"/>
                  </a:lnTo>
                  <a:cubicBezTo>
                    <a:pt x="1" y="7684"/>
                    <a:pt x="21" y="7755"/>
                    <a:pt x="75" y="7788"/>
                  </a:cubicBezTo>
                  <a:cubicBezTo>
                    <a:pt x="95" y="7798"/>
                    <a:pt x="115" y="7802"/>
                    <a:pt x="135" y="7802"/>
                  </a:cubicBezTo>
                  <a:cubicBezTo>
                    <a:pt x="175" y="7802"/>
                    <a:pt x="212" y="7782"/>
                    <a:pt x="235" y="7748"/>
                  </a:cubicBezTo>
                  <a:lnTo>
                    <a:pt x="4744" y="175"/>
                  </a:lnTo>
                  <a:cubicBezTo>
                    <a:pt x="4778" y="121"/>
                    <a:pt x="4761" y="51"/>
                    <a:pt x="4704" y="18"/>
                  </a:cubicBezTo>
                  <a:cubicBezTo>
                    <a:pt x="4685" y="6"/>
                    <a:pt x="4665" y="0"/>
                    <a:pt x="4645" y="0"/>
                  </a:cubicBezTo>
                  <a:close/>
                </a:path>
              </a:pathLst>
            </a:custGeom>
            <a:solidFill>
              <a:srgbClr val="FFDC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6"/>
            <p:cNvSpPr/>
            <p:nvPr/>
          </p:nvSpPr>
          <p:spPr>
            <a:xfrm flipH="1">
              <a:off x="8673416" y="3245075"/>
              <a:ext cx="103167" cy="146267"/>
            </a:xfrm>
            <a:custGeom>
              <a:rect b="b" l="l" r="r" t="t"/>
              <a:pathLst>
                <a:path extrusionOk="0" h="6078" w="4287">
                  <a:moveTo>
                    <a:pt x="2187" y="1"/>
                  </a:moveTo>
                  <a:cubicBezTo>
                    <a:pt x="1831" y="1"/>
                    <a:pt x="1476" y="94"/>
                    <a:pt x="1165" y="272"/>
                  </a:cubicBezTo>
                  <a:cubicBezTo>
                    <a:pt x="1075" y="322"/>
                    <a:pt x="987" y="382"/>
                    <a:pt x="918" y="459"/>
                  </a:cubicBezTo>
                  <a:cubicBezTo>
                    <a:pt x="831" y="549"/>
                    <a:pt x="797" y="623"/>
                    <a:pt x="807" y="744"/>
                  </a:cubicBezTo>
                  <a:cubicBezTo>
                    <a:pt x="814" y="834"/>
                    <a:pt x="817" y="921"/>
                    <a:pt x="811" y="1011"/>
                  </a:cubicBezTo>
                  <a:cubicBezTo>
                    <a:pt x="800" y="1148"/>
                    <a:pt x="771" y="1282"/>
                    <a:pt x="740" y="1420"/>
                  </a:cubicBezTo>
                  <a:cubicBezTo>
                    <a:pt x="657" y="1781"/>
                    <a:pt x="674" y="2125"/>
                    <a:pt x="751" y="2487"/>
                  </a:cubicBezTo>
                  <a:cubicBezTo>
                    <a:pt x="780" y="2624"/>
                    <a:pt x="784" y="2771"/>
                    <a:pt x="731" y="2898"/>
                  </a:cubicBezTo>
                  <a:cubicBezTo>
                    <a:pt x="683" y="3012"/>
                    <a:pt x="593" y="3098"/>
                    <a:pt x="513" y="3186"/>
                  </a:cubicBezTo>
                  <a:cubicBezTo>
                    <a:pt x="345" y="3359"/>
                    <a:pt x="198" y="3553"/>
                    <a:pt x="108" y="3781"/>
                  </a:cubicBezTo>
                  <a:cubicBezTo>
                    <a:pt x="21" y="4009"/>
                    <a:pt x="1" y="4270"/>
                    <a:pt x="91" y="4497"/>
                  </a:cubicBezTo>
                  <a:cubicBezTo>
                    <a:pt x="138" y="4614"/>
                    <a:pt x="212" y="4721"/>
                    <a:pt x="269" y="4832"/>
                  </a:cubicBezTo>
                  <a:cubicBezTo>
                    <a:pt x="413" y="5119"/>
                    <a:pt x="436" y="5470"/>
                    <a:pt x="336" y="5778"/>
                  </a:cubicBezTo>
                  <a:cubicBezTo>
                    <a:pt x="312" y="5848"/>
                    <a:pt x="359" y="5922"/>
                    <a:pt x="433" y="5935"/>
                  </a:cubicBezTo>
                  <a:cubicBezTo>
                    <a:pt x="889" y="6019"/>
                    <a:pt x="1353" y="6077"/>
                    <a:pt x="1816" y="6077"/>
                  </a:cubicBezTo>
                  <a:cubicBezTo>
                    <a:pt x="1997" y="6077"/>
                    <a:pt x="2179" y="6068"/>
                    <a:pt x="2359" y="6049"/>
                  </a:cubicBezTo>
                  <a:cubicBezTo>
                    <a:pt x="3055" y="5976"/>
                    <a:pt x="3741" y="5731"/>
                    <a:pt x="4286" y="5269"/>
                  </a:cubicBezTo>
                  <a:lnTo>
                    <a:pt x="3209" y="663"/>
                  </a:lnTo>
                  <a:cubicBezTo>
                    <a:pt x="3025" y="396"/>
                    <a:pt x="2807" y="121"/>
                    <a:pt x="2497" y="35"/>
                  </a:cubicBezTo>
                  <a:cubicBezTo>
                    <a:pt x="2406" y="11"/>
                    <a:pt x="2316" y="4"/>
                    <a:pt x="2222" y="1"/>
                  </a:cubicBezTo>
                  <a:cubicBezTo>
                    <a:pt x="2210" y="1"/>
                    <a:pt x="2198" y="1"/>
                    <a:pt x="2187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6"/>
            <p:cNvSpPr/>
            <p:nvPr/>
          </p:nvSpPr>
          <p:spPr>
            <a:xfrm flipH="1">
              <a:off x="8636401" y="3220959"/>
              <a:ext cx="119555" cy="143812"/>
            </a:xfrm>
            <a:custGeom>
              <a:rect b="b" l="l" r="r" t="t"/>
              <a:pathLst>
                <a:path extrusionOk="0" h="5976" w="4968">
                  <a:moveTo>
                    <a:pt x="1594" y="1"/>
                  </a:moveTo>
                  <a:cubicBezTo>
                    <a:pt x="958" y="1"/>
                    <a:pt x="423" y="255"/>
                    <a:pt x="268" y="956"/>
                  </a:cubicBezTo>
                  <a:cubicBezTo>
                    <a:pt x="0" y="2174"/>
                    <a:pt x="204" y="5462"/>
                    <a:pt x="1118" y="5874"/>
                  </a:cubicBezTo>
                  <a:cubicBezTo>
                    <a:pt x="1277" y="5945"/>
                    <a:pt x="1444" y="5976"/>
                    <a:pt x="1612" y="5976"/>
                  </a:cubicBezTo>
                  <a:cubicBezTo>
                    <a:pt x="2406" y="5976"/>
                    <a:pt x="3238" y="5293"/>
                    <a:pt x="3522" y="4954"/>
                  </a:cubicBezTo>
                  <a:cubicBezTo>
                    <a:pt x="4021" y="4352"/>
                    <a:pt x="4967" y="1809"/>
                    <a:pt x="4121" y="1000"/>
                  </a:cubicBezTo>
                  <a:cubicBezTo>
                    <a:pt x="3621" y="523"/>
                    <a:pt x="2505" y="1"/>
                    <a:pt x="1594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6"/>
            <p:cNvSpPr/>
            <p:nvPr/>
          </p:nvSpPr>
          <p:spPr>
            <a:xfrm flipH="1">
              <a:off x="8622219" y="3309889"/>
              <a:ext cx="77297" cy="141911"/>
            </a:xfrm>
            <a:custGeom>
              <a:rect b="b" l="l" r="r" t="t"/>
              <a:pathLst>
                <a:path extrusionOk="0" h="5897" w="3212">
                  <a:moveTo>
                    <a:pt x="1686" y="1"/>
                  </a:moveTo>
                  <a:lnTo>
                    <a:pt x="0" y="1436"/>
                  </a:lnTo>
                  <a:lnTo>
                    <a:pt x="666" y="3854"/>
                  </a:lnTo>
                  <a:lnTo>
                    <a:pt x="402" y="4507"/>
                  </a:lnTo>
                  <a:cubicBezTo>
                    <a:pt x="402" y="4507"/>
                    <a:pt x="224" y="5811"/>
                    <a:pt x="442" y="5878"/>
                  </a:cubicBezTo>
                  <a:cubicBezTo>
                    <a:pt x="483" y="5891"/>
                    <a:pt x="526" y="5896"/>
                    <a:pt x="571" y="5896"/>
                  </a:cubicBezTo>
                  <a:cubicBezTo>
                    <a:pt x="1481" y="5896"/>
                    <a:pt x="3212" y="3483"/>
                    <a:pt x="3212" y="3483"/>
                  </a:cubicBezTo>
                  <a:lnTo>
                    <a:pt x="1686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6"/>
            <p:cNvSpPr/>
            <p:nvPr/>
          </p:nvSpPr>
          <p:spPr>
            <a:xfrm flipH="1">
              <a:off x="8633830" y="3206903"/>
              <a:ext cx="148794" cy="102517"/>
            </a:xfrm>
            <a:custGeom>
              <a:rect b="b" l="l" r="r" t="t"/>
              <a:pathLst>
                <a:path extrusionOk="0" h="4260" w="6183">
                  <a:moveTo>
                    <a:pt x="2547" y="0"/>
                  </a:moveTo>
                  <a:cubicBezTo>
                    <a:pt x="1491" y="0"/>
                    <a:pt x="0" y="1061"/>
                    <a:pt x="790" y="2945"/>
                  </a:cubicBezTo>
                  <a:cubicBezTo>
                    <a:pt x="790" y="2945"/>
                    <a:pt x="1576" y="2216"/>
                    <a:pt x="2587" y="1249"/>
                  </a:cubicBezTo>
                  <a:cubicBezTo>
                    <a:pt x="3225" y="3250"/>
                    <a:pt x="5651" y="4260"/>
                    <a:pt x="5651" y="4260"/>
                  </a:cubicBezTo>
                  <a:cubicBezTo>
                    <a:pt x="5651" y="4260"/>
                    <a:pt x="6183" y="3132"/>
                    <a:pt x="5865" y="1741"/>
                  </a:cubicBezTo>
                  <a:cubicBezTo>
                    <a:pt x="5629" y="712"/>
                    <a:pt x="4447" y="18"/>
                    <a:pt x="3310" y="18"/>
                  </a:cubicBezTo>
                  <a:cubicBezTo>
                    <a:pt x="3175" y="18"/>
                    <a:pt x="3040" y="28"/>
                    <a:pt x="2908" y="48"/>
                  </a:cubicBezTo>
                  <a:cubicBezTo>
                    <a:pt x="2797" y="16"/>
                    <a:pt x="2675" y="0"/>
                    <a:pt x="2547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6"/>
            <p:cNvSpPr/>
            <p:nvPr/>
          </p:nvSpPr>
          <p:spPr>
            <a:xfrm flipH="1">
              <a:off x="8539077" y="3194147"/>
              <a:ext cx="180584" cy="197766"/>
            </a:xfrm>
            <a:custGeom>
              <a:rect b="b" l="l" r="r" t="t"/>
              <a:pathLst>
                <a:path extrusionOk="0" h="8218" w="7504">
                  <a:moveTo>
                    <a:pt x="1458" y="0"/>
                  </a:moveTo>
                  <a:cubicBezTo>
                    <a:pt x="892" y="0"/>
                    <a:pt x="352" y="173"/>
                    <a:pt x="1" y="641"/>
                  </a:cubicBezTo>
                  <a:lnTo>
                    <a:pt x="1941" y="4101"/>
                  </a:lnTo>
                  <a:cubicBezTo>
                    <a:pt x="2189" y="4294"/>
                    <a:pt x="2426" y="4529"/>
                    <a:pt x="2520" y="4830"/>
                  </a:cubicBezTo>
                  <a:cubicBezTo>
                    <a:pt x="2624" y="5154"/>
                    <a:pt x="2543" y="5506"/>
                    <a:pt x="2490" y="5840"/>
                  </a:cubicBezTo>
                  <a:cubicBezTo>
                    <a:pt x="2436" y="6178"/>
                    <a:pt x="2412" y="6549"/>
                    <a:pt x="2607" y="6830"/>
                  </a:cubicBezTo>
                  <a:cubicBezTo>
                    <a:pt x="2687" y="6944"/>
                    <a:pt x="2797" y="7037"/>
                    <a:pt x="2864" y="7158"/>
                  </a:cubicBezTo>
                  <a:cubicBezTo>
                    <a:pt x="2995" y="7396"/>
                    <a:pt x="2938" y="7774"/>
                    <a:pt x="2905" y="8075"/>
                  </a:cubicBezTo>
                  <a:cubicBezTo>
                    <a:pt x="2895" y="8150"/>
                    <a:pt x="2954" y="8218"/>
                    <a:pt x="3028" y="8218"/>
                  </a:cubicBezTo>
                  <a:cubicBezTo>
                    <a:pt x="3035" y="8218"/>
                    <a:pt x="3043" y="8217"/>
                    <a:pt x="3052" y="8215"/>
                  </a:cubicBezTo>
                  <a:cubicBezTo>
                    <a:pt x="3754" y="8098"/>
                    <a:pt x="4614" y="7686"/>
                    <a:pt x="5239" y="7436"/>
                  </a:cubicBezTo>
                  <a:cubicBezTo>
                    <a:pt x="6099" y="7088"/>
                    <a:pt x="6728" y="7258"/>
                    <a:pt x="7504" y="6730"/>
                  </a:cubicBezTo>
                  <a:cubicBezTo>
                    <a:pt x="7504" y="5807"/>
                    <a:pt x="6791" y="5234"/>
                    <a:pt x="6644" y="5047"/>
                  </a:cubicBezTo>
                  <a:cubicBezTo>
                    <a:pt x="6293" y="4606"/>
                    <a:pt x="6621" y="3907"/>
                    <a:pt x="6353" y="3408"/>
                  </a:cubicBezTo>
                  <a:cubicBezTo>
                    <a:pt x="6162" y="3047"/>
                    <a:pt x="5727" y="2909"/>
                    <a:pt x="5376" y="2696"/>
                  </a:cubicBezTo>
                  <a:cubicBezTo>
                    <a:pt x="4620" y="2231"/>
                    <a:pt x="4359" y="1529"/>
                    <a:pt x="3707" y="829"/>
                  </a:cubicBezTo>
                  <a:cubicBezTo>
                    <a:pt x="3350" y="449"/>
                    <a:pt x="2371" y="0"/>
                    <a:pt x="1458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6"/>
            <p:cNvSpPr/>
            <p:nvPr/>
          </p:nvSpPr>
          <p:spPr>
            <a:xfrm flipH="1">
              <a:off x="8628666" y="3170151"/>
              <a:ext cx="46542" cy="39443"/>
            </a:xfrm>
            <a:custGeom>
              <a:rect b="b" l="l" r="r" t="t"/>
              <a:pathLst>
                <a:path extrusionOk="0" h="1639" w="1934">
                  <a:moveTo>
                    <a:pt x="781" y="1"/>
                  </a:moveTo>
                  <a:cubicBezTo>
                    <a:pt x="476" y="1"/>
                    <a:pt x="179" y="137"/>
                    <a:pt x="74" y="451"/>
                  </a:cubicBezTo>
                  <a:cubicBezTo>
                    <a:pt x="0" y="675"/>
                    <a:pt x="54" y="920"/>
                    <a:pt x="138" y="1141"/>
                  </a:cubicBezTo>
                  <a:cubicBezTo>
                    <a:pt x="201" y="1296"/>
                    <a:pt x="316" y="1473"/>
                    <a:pt x="479" y="1473"/>
                  </a:cubicBezTo>
                  <a:cubicBezTo>
                    <a:pt x="488" y="1473"/>
                    <a:pt x="496" y="1472"/>
                    <a:pt x="505" y="1471"/>
                  </a:cubicBezTo>
                  <a:lnTo>
                    <a:pt x="763" y="1638"/>
                  </a:lnTo>
                  <a:cubicBezTo>
                    <a:pt x="1058" y="1582"/>
                    <a:pt x="1462" y="1522"/>
                    <a:pt x="1657" y="1264"/>
                  </a:cubicBezTo>
                  <a:cubicBezTo>
                    <a:pt x="1933" y="893"/>
                    <a:pt x="1683" y="384"/>
                    <a:pt x="1339" y="161"/>
                  </a:cubicBezTo>
                  <a:cubicBezTo>
                    <a:pt x="1182" y="58"/>
                    <a:pt x="980" y="1"/>
                    <a:pt x="781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6"/>
            <p:cNvSpPr/>
            <p:nvPr/>
          </p:nvSpPr>
          <p:spPr>
            <a:xfrm flipH="1">
              <a:off x="8648062" y="3295449"/>
              <a:ext cx="30202" cy="38600"/>
            </a:xfrm>
            <a:custGeom>
              <a:rect b="b" l="l" r="r" t="t"/>
              <a:pathLst>
                <a:path extrusionOk="0" h="1604" w="1255">
                  <a:moveTo>
                    <a:pt x="761" y="0"/>
                  </a:moveTo>
                  <a:cubicBezTo>
                    <a:pt x="605" y="0"/>
                    <a:pt x="444" y="97"/>
                    <a:pt x="308" y="190"/>
                  </a:cubicBezTo>
                  <a:cubicBezTo>
                    <a:pt x="271" y="216"/>
                    <a:pt x="228" y="246"/>
                    <a:pt x="224" y="293"/>
                  </a:cubicBezTo>
                  <a:lnTo>
                    <a:pt x="0" y="1310"/>
                  </a:lnTo>
                  <a:cubicBezTo>
                    <a:pt x="48" y="1523"/>
                    <a:pt x="202" y="1604"/>
                    <a:pt x="377" y="1604"/>
                  </a:cubicBezTo>
                  <a:cubicBezTo>
                    <a:pt x="586" y="1604"/>
                    <a:pt x="826" y="1490"/>
                    <a:pt x="953" y="1354"/>
                  </a:cubicBezTo>
                  <a:cubicBezTo>
                    <a:pt x="1214" y="1069"/>
                    <a:pt x="1254" y="611"/>
                    <a:pt x="1117" y="270"/>
                  </a:cubicBezTo>
                  <a:cubicBezTo>
                    <a:pt x="1074" y="166"/>
                    <a:pt x="1001" y="72"/>
                    <a:pt x="900" y="29"/>
                  </a:cubicBezTo>
                  <a:cubicBezTo>
                    <a:pt x="855" y="9"/>
                    <a:pt x="808" y="0"/>
                    <a:pt x="761" y="0"/>
                  </a:cubicBezTo>
                  <a:close/>
                </a:path>
              </a:pathLst>
            </a:custGeom>
            <a:solidFill>
              <a:srgbClr val="D4A2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6"/>
            <p:cNvSpPr/>
            <p:nvPr/>
          </p:nvSpPr>
          <p:spPr>
            <a:xfrm flipH="1">
              <a:off x="8666908" y="3338386"/>
              <a:ext cx="28661" cy="24811"/>
            </a:xfrm>
            <a:custGeom>
              <a:rect b="b" l="l" r="r" t="t"/>
              <a:pathLst>
                <a:path extrusionOk="0" h="1031" w="1191">
                  <a:moveTo>
                    <a:pt x="1033" y="1"/>
                  </a:moveTo>
                  <a:cubicBezTo>
                    <a:pt x="746" y="617"/>
                    <a:pt x="10" y="864"/>
                    <a:pt x="0" y="867"/>
                  </a:cubicBezTo>
                  <a:lnTo>
                    <a:pt x="57" y="1031"/>
                  </a:lnTo>
                  <a:cubicBezTo>
                    <a:pt x="87" y="1021"/>
                    <a:pt x="870" y="757"/>
                    <a:pt x="1191" y="75"/>
                  </a:cubicBezTo>
                  <a:lnTo>
                    <a:pt x="1033" y="1"/>
                  </a:lnTo>
                  <a:close/>
                </a:path>
              </a:pathLst>
            </a:custGeom>
            <a:solidFill>
              <a:srgbClr val="D4A2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6"/>
            <p:cNvSpPr/>
            <p:nvPr/>
          </p:nvSpPr>
          <p:spPr>
            <a:xfrm flipH="1">
              <a:off x="8614213" y="3449026"/>
              <a:ext cx="326755" cy="319318"/>
            </a:xfrm>
            <a:custGeom>
              <a:rect b="b" l="l" r="r" t="t"/>
              <a:pathLst>
                <a:path extrusionOk="0" h="13269" w="13578">
                  <a:moveTo>
                    <a:pt x="11664" y="0"/>
                  </a:moveTo>
                  <a:cubicBezTo>
                    <a:pt x="11048" y="0"/>
                    <a:pt x="10382" y="329"/>
                    <a:pt x="9832" y="1030"/>
                  </a:cubicBezTo>
                  <a:cubicBezTo>
                    <a:pt x="8370" y="2896"/>
                    <a:pt x="6684" y="9383"/>
                    <a:pt x="6684" y="9383"/>
                  </a:cubicBezTo>
                  <a:lnTo>
                    <a:pt x="188" y="3606"/>
                  </a:lnTo>
                  <a:lnTo>
                    <a:pt x="188" y="3606"/>
                  </a:lnTo>
                  <a:cubicBezTo>
                    <a:pt x="188" y="3606"/>
                    <a:pt x="1" y="4114"/>
                    <a:pt x="318" y="4981"/>
                  </a:cubicBezTo>
                  <a:cubicBezTo>
                    <a:pt x="729" y="6098"/>
                    <a:pt x="5148" y="13005"/>
                    <a:pt x="7952" y="13263"/>
                  </a:cubicBezTo>
                  <a:cubicBezTo>
                    <a:pt x="7994" y="13267"/>
                    <a:pt x="8036" y="13269"/>
                    <a:pt x="8078" y="13269"/>
                  </a:cubicBezTo>
                  <a:cubicBezTo>
                    <a:pt x="10842" y="13269"/>
                    <a:pt x="13578" y="5072"/>
                    <a:pt x="13578" y="2522"/>
                  </a:cubicBezTo>
                  <a:cubicBezTo>
                    <a:pt x="13578" y="908"/>
                    <a:pt x="12689" y="0"/>
                    <a:pt x="11664" y="0"/>
                  </a:cubicBezTo>
                  <a:close/>
                </a:path>
              </a:pathLst>
            </a:custGeom>
            <a:solidFill>
              <a:srgbClr val="D4A2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6"/>
            <p:cNvSpPr/>
            <p:nvPr/>
          </p:nvSpPr>
          <p:spPr>
            <a:xfrm flipH="1">
              <a:off x="8866892" y="3541639"/>
              <a:ext cx="42282" cy="48780"/>
            </a:xfrm>
            <a:custGeom>
              <a:rect b="b" l="l" r="r" t="t"/>
              <a:pathLst>
                <a:path extrusionOk="0" h="2027" w="1757">
                  <a:moveTo>
                    <a:pt x="245" y="0"/>
                  </a:moveTo>
                  <a:cubicBezTo>
                    <a:pt x="220" y="0"/>
                    <a:pt x="196" y="5"/>
                    <a:pt x="174" y="16"/>
                  </a:cubicBezTo>
                  <a:cubicBezTo>
                    <a:pt x="1" y="96"/>
                    <a:pt x="182" y="558"/>
                    <a:pt x="251" y="688"/>
                  </a:cubicBezTo>
                  <a:cubicBezTo>
                    <a:pt x="352" y="872"/>
                    <a:pt x="489" y="1032"/>
                    <a:pt x="626" y="1186"/>
                  </a:cubicBezTo>
                  <a:lnTo>
                    <a:pt x="1757" y="2026"/>
                  </a:lnTo>
                  <a:cubicBezTo>
                    <a:pt x="1650" y="1641"/>
                    <a:pt x="1222" y="999"/>
                    <a:pt x="994" y="685"/>
                  </a:cubicBezTo>
                  <a:cubicBezTo>
                    <a:pt x="878" y="526"/>
                    <a:pt x="501" y="0"/>
                    <a:pt x="245" y="0"/>
                  </a:cubicBezTo>
                  <a:close/>
                </a:path>
              </a:pathLst>
            </a:custGeom>
            <a:solidFill>
              <a:srgbClr val="D4A2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6"/>
            <p:cNvSpPr/>
            <p:nvPr/>
          </p:nvSpPr>
          <p:spPr>
            <a:xfrm flipH="1">
              <a:off x="8764098" y="4548276"/>
              <a:ext cx="236607" cy="208668"/>
            </a:xfrm>
            <a:custGeom>
              <a:rect b="b" l="l" r="r" t="t"/>
              <a:pathLst>
                <a:path extrusionOk="0" h="8671" w="9832">
                  <a:moveTo>
                    <a:pt x="9831" y="0"/>
                  </a:moveTo>
                  <a:lnTo>
                    <a:pt x="5543" y="402"/>
                  </a:lnTo>
                  <a:lnTo>
                    <a:pt x="4433" y="5804"/>
                  </a:lnTo>
                  <a:cubicBezTo>
                    <a:pt x="4433" y="5804"/>
                    <a:pt x="0" y="8410"/>
                    <a:pt x="0" y="8463"/>
                  </a:cubicBezTo>
                  <a:cubicBezTo>
                    <a:pt x="0" y="8520"/>
                    <a:pt x="4218" y="8671"/>
                    <a:pt x="4218" y="8671"/>
                  </a:cubicBezTo>
                  <a:lnTo>
                    <a:pt x="6085" y="7760"/>
                  </a:lnTo>
                  <a:lnTo>
                    <a:pt x="7908" y="7760"/>
                  </a:lnTo>
                  <a:cubicBezTo>
                    <a:pt x="8122" y="7760"/>
                    <a:pt x="8283" y="7560"/>
                    <a:pt x="8232" y="7352"/>
                  </a:cubicBezTo>
                  <a:lnTo>
                    <a:pt x="7855" y="5687"/>
                  </a:lnTo>
                  <a:lnTo>
                    <a:pt x="9831" y="0"/>
                  </a:lnTo>
                  <a:close/>
                </a:path>
              </a:pathLst>
            </a:custGeom>
            <a:solidFill>
              <a:srgbClr val="D4A2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6"/>
            <p:cNvSpPr/>
            <p:nvPr/>
          </p:nvSpPr>
          <p:spPr>
            <a:xfrm flipH="1">
              <a:off x="8800318" y="4698026"/>
              <a:ext cx="217524" cy="68272"/>
            </a:xfrm>
            <a:custGeom>
              <a:rect b="b" l="l" r="r" t="t"/>
              <a:pathLst>
                <a:path extrusionOk="0" h="2837" w="9039">
                  <a:moveTo>
                    <a:pt x="4175" y="0"/>
                  </a:moveTo>
                  <a:cubicBezTo>
                    <a:pt x="4175" y="0"/>
                    <a:pt x="1679" y="1234"/>
                    <a:pt x="1016" y="1619"/>
                  </a:cubicBezTo>
                  <a:cubicBezTo>
                    <a:pt x="0" y="2208"/>
                    <a:pt x="130" y="2836"/>
                    <a:pt x="712" y="2836"/>
                  </a:cubicBezTo>
                  <a:lnTo>
                    <a:pt x="4860" y="2836"/>
                  </a:lnTo>
                  <a:cubicBezTo>
                    <a:pt x="4994" y="2836"/>
                    <a:pt x="5128" y="2793"/>
                    <a:pt x="5235" y="2710"/>
                  </a:cubicBezTo>
                  <a:lnTo>
                    <a:pt x="6219" y="1950"/>
                  </a:lnTo>
                  <a:cubicBezTo>
                    <a:pt x="6299" y="1890"/>
                    <a:pt x="6395" y="1856"/>
                    <a:pt x="6496" y="1856"/>
                  </a:cubicBezTo>
                  <a:lnTo>
                    <a:pt x="6784" y="1856"/>
                  </a:lnTo>
                  <a:lnTo>
                    <a:pt x="6784" y="2836"/>
                  </a:lnTo>
                  <a:lnTo>
                    <a:pt x="9038" y="2836"/>
                  </a:lnTo>
                  <a:lnTo>
                    <a:pt x="9038" y="1538"/>
                  </a:lnTo>
                  <a:lnTo>
                    <a:pt x="6784" y="1538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6"/>
            <p:cNvSpPr/>
            <p:nvPr/>
          </p:nvSpPr>
          <p:spPr>
            <a:xfrm flipH="1">
              <a:off x="8806166" y="4692852"/>
              <a:ext cx="33619" cy="48106"/>
            </a:xfrm>
            <a:custGeom>
              <a:rect b="b" l="l" r="r" t="t"/>
              <a:pathLst>
                <a:path extrusionOk="0" h="1999" w="1397">
                  <a:moveTo>
                    <a:pt x="1272" y="1"/>
                  </a:moveTo>
                  <a:lnTo>
                    <a:pt x="1" y="1757"/>
                  </a:lnTo>
                  <a:lnTo>
                    <a:pt x="326" y="1998"/>
                  </a:lnTo>
                  <a:lnTo>
                    <a:pt x="1396" y="553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6"/>
            <p:cNvSpPr/>
            <p:nvPr/>
          </p:nvSpPr>
          <p:spPr>
            <a:xfrm flipH="1">
              <a:off x="8417936" y="3689415"/>
              <a:ext cx="500576" cy="928813"/>
            </a:xfrm>
            <a:custGeom>
              <a:rect b="b" l="l" r="r" t="t"/>
              <a:pathLst>
                <a:path extrusionOk="0" h="38596" w="20801">
                  <a:moveTo>
                    <a:pt x="17398" y="0"/>
                  </a:moveTo>
                  <a:lnTo>
                    <a:pt x="11334" y="502"/>
                  </a:lnTo>
                  <a:lnTo>
                    <a:pt x="11334" y="2636"/>
                  </a:lnTo>
                  <a:cubicBezTo>
                    <a:pt x="11334" y="2636"/>
                    <a:pt x="4570" y="16428"/>
                    <a:pt x="3489" y="19365"/>
                  </a:cubicBezTo>
                  <a:cubicBezTo>
                    <a:pt x="2406" y="22305"/>
                    <a:pt x="0" y="38595"/>
                    <a:pt x="0" y="38595"/>
                  </a:cubicBezTo>
                  <a:lnTo>
                    <a:pt x="7500" y="38595"/>
                  </a:lnTo>
                  <a:lnTo>
                    <a:pt x="10337" y="22151"/>
                  </a:lnTo>
                  <a:cubicBezTo>
                    <a:pt x="10337" y="22151"/>
                    <a:pt x="15482" y="12992"/>
                    <a:pt x="17013" y="10801"/>
                  </a:cubicBezTo>
                  <a:cubicBezTo>
                    <a:pt x="20800" y="5372"/>
                    <a:pt x="17398" y="1"/>
                    <a:pt x="1739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6"/>
            <p:cNvSpPr/>
            <p:nvPr/>
          </p:nvSpPr>
          <p:spPr>
            <a:xfrm flipH="1">
              <a:off x="8578674" y="3940274"/>
              <a:ext cx="218342" cy="678296"/>
            </a:xfrm>
            <a:custGeom>
              <a:rect b="b" l="l" r="r" t="t"/>
              <a:pathLst>
                <a:path extrusionOk="0" h="28186" w="9073">
                  <a:moveTo>
                    <a:pt x="8928" y="0"/>
                  </a:moveTo>
                  <a:cubicBezTo>
                    <a:pt x="7413" y="2174"/>
                    <a:pt x="2891" y="11594"/>
                    <a:pt x="2847" y="11688"/>
                  </a:cubicBezTo>
                  <a:lnTo>
                    <a:pt x="2840" y="11701"/>
                  </a:lnTo>
                  <a:lnTo>
                    <a:pt x="0" y="28156"/>
                  </a:lnTo>
                  <a:lnTo>
                    <a:pt x="171" y="28185"/>
                  </a:lnTo>
                  <a:lnTo>
                    <a:pt x="3008" y="11755"/>
                  </a:lnTo>
                  <a:cubicBezTo>
                    <a:pt x="3185" y="11383"/>
                    <a:pt x="7587" y="2231"/>
                    <a:pt x="9072" y="101"/>
                  </a:cubicBezTo>
                  <a:lnTo>
                    <a:pt x="8928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6"/>
            <p:cNvSpPr/>
            <p:nvPr/>
          </p:nvSpPr>
          <p:spPr>
            <a:xfrm flipH="1">
              <a:off x="8564835" y="3940274"/>
              <a:ext cx="217764" cy="675240"/>
            </a:xfrm>
            <a:custGeom>
              <a:rect b="b" l="l" r="r" t="t"/>
              <a:pathLst>
                <a:path extrusionOk="0" h="28059" w="9049">
                  <a:moveTo>
                    <a:pt x="8904" y="0"/>
                  </a:moveTo>
                  <a:cubicBezTo>
                    <a:pt x="8828" y="114"/>
                    <a:pt x="8740" y="244"/>
                    <a:pt x="8647" y="395"/>
                  </a:cubicBezTo>
                  <a:lnTo>
                    <a:pt x="8794" y="485"/>
                  </a:lnTo>
                  <a:cubicBezTo>
                    <a:pt x="8884" y="341"/>
                    <a:pt x="8972" y="211"/>
                    <a:pt x="9049" y="101"/>
                  </a:cubicBezTo>
                  <a:lnTo>
                    <a:pt x="8904" y="0"/>
                  </a:lnTo>
                  <a:close/>
                  <a:moveTo>
                    <a:pt x="8463" y="693"/>
                  </a:moveTo>
                  <a:cubicBezTo>
                    <a:pt x="8386" y="820"/>
                    <a:pt x="8309" y="954"/>
                    <a:pt x="8226" y="1095"/>
                  </a:cubicBezTo>
                  <a:lnTo>
                    <a:pt x="8376" y="1181"/>
                  </a:lnTo>
                  <a:cubicBezTo>
                    <a:pt x="8456" y="1041"/>
                    <a:pt x="8537" y="907"/>
                    <a:pt x="8614" y="783"/>
                  </a:cubicBezTo>
                  <a:lnTo>
                    <a:pt x="8463" y="693"/>
                  </a:lnTo>
                  <a:close/>
                  <a:moveTo>
                    <a:pt x="8052" y="1399"/>
                  </a:moveTo>
                  <a:cubicBezTo>
                    <a:pt x="7978" y="1529"/>
                    <a:pt x="7901" y="1666"/>
                    <a:pt x="7824" y="1803"/>
                  </a:cubicBezTo>
                  <a:lnTo>
                    <a:pt x="7975" y="1890"/>
                  </a:lnTo>
                  <a:cubicBezTo>
                    <a:pt x="8055" y="1750"/>
                    <a:pt x="8129" y="1612"/>
                    <a:pt x="8202" y="1486"/>
                  </a:cubicBezTo>
                  <a:lnTo>
                    <a:pt x="8052" y="1399"/>
                  </a:lnTo>
                  <a:close/>
                  <a:moveTo>
                    <a:pt x="7657" y="2111"/>
                  </a:moveTo>
                  <a:cubicBezTo>
                    <a:pt x="7584" y="2245"/>
                    <a:pt x="7510" y="2382"/>
                    <a:pt x="7433" y="2520"/>
                  </a:cubicBezTo>
                  <a:lnTo>
                    <a:pt x="7587" y="2603"/>
                  </a:lnTo>
                  <a:cubicBezTo>
                    <a:pt x="7660" y="2463"/>
                    <a:pt x="7737" y="2328"/>
                    <a:pt x="7808" y="2194"/>
                  </a:cubicBezTo>
                  <a:lnTo>
                    <a:pt x="7657" y="2111"/>
                  </a:lnTo>
                  <a:close/>
                  <a:moveTo>
                    <a:pt x="7269" y="2827"/>
                  </a:moveTo>
                  <a:lnTo>
                    <a:pt x="7051" y="3238"/>
                  </a:lnTo>
                  <a:lnTo>
                    <a:pt x="7202" y="3318"/>
                  </a:lnTo>
                  <a:lnTo>
                    <a:pt x="7423" y="2910"/>
                  </a:lnTo>
                  <a:lnTo>
                    <a:pt x="7269" y="2827"/>
                  </a:lnTo>
                  <a:close/>
                  <a:moveTo>
                    <a:pt x="6888" y="3546"/>
                  </a:moveTo>
                  <a:lnTo>
                    <a:pt x="6670" y="3957"/>
                  </a:lnTo>
                  <a:lnTo>
                    <a:pt x="6827" y="4038"/>
                  </a:lnTo>
                  <a:lnTo>
                    <a:pt x="7042" y="3627"/>
                  </a:lnTo>
                  <a:lnTo>
                    <a:pt x="6888" y="3546"/>
                  </a:lnTo>
                  <a:close/>
                  <a:moveTo>
                    <a:pt x="6509" y="4269"/>
                  </a:moveTo>
                  <a:lnTo>
                    <a:pt x="6299" y="4680"/>
                  </a:lnTo>
                  <a:lnTo>
                    <a:pt x="6452" y="4760"/>
                  </a:lnTo>
                  <a:lnTo>
                    <a:pt x="6667" y="4349"/>
                  </a:lnTo>
                  <a:lnTo>
                    <a:pt x="6509" y="4269"/>
                  </a:lnTo>
                  <a:close/>
                  <a:moveTo>
                    <a:pt x="6139" y="4991"/>
                  </a:moveTo>
                  <a:lnTo>
                    <a:pt x="5927" y="5406"/>
                  </a:lnTo>
                  <a:lnTo>
                    <a:pt x="6082" y="5483"/>
                  </a:lnTo>
                  <a:lnTo>
                    <a:pt x="6295" y="5072"/>
                  </a:lnTo>
                  <a:lnTo>
                    <a:pt x="6139" y="4991"/>
                  </a:lnTo>
                  <a:close/>
                  <a:moveTo>
                    <a:pt x="5770" y="5717"/>
                  </a:moveTo>
                  <a:lnTo>
                    <a:pt x="5560" y="6132"/>
                  </a:lnTo>
                  <a:lnTo>
                    <a:pt x="5713" y="6208"/>
                  </a:lnTo>
                  <a:lnTo>
                    <a:pt x="5924" y="5794"/>
                  </a:lnTo>
                  <a:lnTo>
                    <a:pt x="5770" y="5717"/>
                  </a:lnTo>
                  <a:close/>
                  <a:moveTo>
                    <a:pt x="5402" y="6443"/>
                  </a:moveTo>
                  <a:lnTo>
                    <a:pt x="5195" y="6858"/>
                  </a:lnTo>
                  <a:lnTo>
                    <a:pt x="5349" y="6935"/>
                  </a:lnTo>
                  <a:lnTo>
                    <a:pt x="5557" y="6520"/>
                  </a:lnTo>
                  <a:lnTo>
                    <a:pt x="5402" y="6443"/>
                  </a:lnTo>
                  <a:close/>
                  <a:moveTo>
                    <a:pt x="5038" y="7169"/>
                  </a:moveTo>
                  <a:lnTo>
                    <a:pt x="4830" y="7587"/>
                  </a:lnTo>
                  <a:lnTo>
                    <a:pt x="4984" y="7664"/>
                  </a:lnTo>
                  <a:lnTo>
                    <a:pt x="5191" y="7249"/>
                  </a:lnTo>
                  <a:lnTo>
                    <a:pt x="5038" y="7169"/>
                  </a:lnTo>
                  <a:close/>
                  <a:moveTo>
                    <a:pt x="4677" y="7898"/>
                  </a:moveTo>
                  <a:lnTo>
                    <a:pt x="4469" y="8316"/>
                  </a:lnTo>
                  <a:lnTo>
                    <a:pt x="4623" y="8393"/>
                  </a:lnTo>
                  <a:lnTo>
                    <a:pt x="4830" y="7975"/>
                  </a:lnTo>
                  <a:lnTo>
                    <a:pt x="4677" y="7898"/>
                  </a:lnTo>
                  <a:close/>
                  <a:moveTo>
                    <a:pt x="4315" y="8627"/>
                  </a:moveTo>
                  <a:lnTo>
                    <a:pt x="4107" y="9046"/>
                  </a:lnTo>
                  <a:lnTo>
                    <a:pt x="4265" y="9123"/>
                  </a:lnTo>
                  <a:lnTo>
                    <a:pt x="4469" y="8704"/>
                  </a:lnTo>
                  <a:lnTo>
                    <a:pt x="4315" y="8627"/>
                  </a:lnTo>
                  <a:close/>
                  <a:moveTo>
                    <a:pt x="3954" y="9356"/>
                  </a:moveTo>
                  <a:lnTo>
                    <a:pt x="3750" y="9775"/>
                  </a:lnTo>
                  <a:lnTo>
                    <a:pt x="3907" y="9852"/>
                  </a:lnTo>
                  <a:lnTo>
                    <a:pt x="4111" y="9433"/>
                  </a:lnTo>
                  <a:lnTo>
                    <a:pt x="3954" y="9356"/>
                  </a:lnTo>
                  <a:close/>
                  <a:moveTo>
                    <a:pt x="3596" y="10089"/>
                  </a:moveTo>
                  <a:lnTo>
                    <a:pt x="3392" y="10507"/>
                  </a:lnTo>
                  <a:lnTo>
                    <a:pt x="3550" y="10584"/>
                  </a:lnTo>
                  <a:lnTo>
                    <a:pt x="3753" y="10166"/>
                  </a:lnTo>
                  <a:lnTo>
                    <a:pt x="3596" y="10089"/>
                  </a:lnTo>
                  <a:close/>
                  <a:moveTo>
                    <a:pt x="3241" y="10821"/>
                  </a:moveTo>
                  <a:lnTo>
                    <a:pt x="3037" y="11240"/>
                  </a:lnTo>
                  <a:lnTo>
                    <a:pt x="3195" y="11317"/>
                  </a:lnTo>
                  <a:lnTo>
                    <a:pt x="3399" y="10898"/>
                  </a:lnTo>
                  <a:lnTo>
                    <a:pt x="3241" y="10821"/>
                  </a:lnTo>
                  <a:close/>
                  <a:moveTo>
                    <a:pt x="2887" y="11558"/>
                  </a:moveTo>
                  <a:lnTo>
                    <a:pt x="2853" y="11627"/>
                  </a:lnTo>
                  <a:lnTo>
                    <a:pt x="2830" y="11621"/>
                  </a:lnTo>
                  <a:lnTo>
                    <a:pt x="2760" y="12026"/>
                  </a:lnTo>
                  <a:lnTo>
                    <a:pt x="2931" y="12056"/>
                  </a:lnTo>
                  <a:lnTo>
                    <a:pt x="2984" y="11752"/>
                  </a:lnTo>
                  <a:cubicBezTo>
                    <a:pt x="2991" y="11741"/>
                    <a:pt x="2994" y="11732"/>
                    <a:pt x="3000" y="11721"/>
                  </a:cubicBezTo>
                  <a:lnTo>
                    <a:pt x="3041" y="11631"/>
                  </a:lnTo>
                  <a:lnTo>
                    <a:pt x="2887" y="11558"/>
                  </a:lnTo>
                  <a:close/>
                  <a:moveTo>
                    <a:pt x="2699" y="12370"/>
                  </a:moveTo>
                  <a:lnTo>
                    <a:pt x="2622" y="12828"/>
                  </a:lnTo>
                  <a:lnTo>
                    <a:pt x="2793" y="12856"/>
                  </a:lnTo>
                  <a:lnTo>
                    <a:pt x="2874" y="12400"/>
                  </a:lnTo>
                  <a:lnTo>
                    <a:pt x="2699" y="12370"/>
                  </a:lnTo>
                  <a:close/>
                  <a:moveTo>
                    <a:pt x="2562" y="13170"/>
                  </a:moveTo>
                  <a:lnTo>
                    <a:pt x="2486" y="13628"/>
                  </a:lnTo>
                  <a:lnTo>
                    <a:pt x="2656" y="13658"/>
                  </a:lnTo>
                  <a:lnTo>
                    <a:pt x="2733" y="13200"/>
                  </a:lnTo>
                  <a:lnTo>
                    <a:pt x="2562" y="13170"/>
                  </a:lnTo>
                  <a:close/>
                  <a:moveTo>
                    <a:pt x="2426" y="13969"/>
                  </a:moveTo>
                  <a:lnTo>
                    <a:pt x="2345" y="14428"/>
                  </a:lnTo>
                  <a:lnTo>
                    <a:pt x="2519" y="14457"/>
                  </a:lnTo>
                  <a:lnTo>
                    <a:pt x="2596" y="14000"/>
                  </a:lnTo>
                  <a:lnTo>
                    <a:pt x="2426" y="13969"/>
                  </a:lnTo>
                  <a:close/>
                  <a:moveTo>
                    <a:pt x="2288" y="14769"/>
                  </a:moveTo>
                  <a:lnTo>
                    <a:pt x="2208" y="15227"/>
                  </a:lnTo>
                  <a:lnTo>
                    <a:pt x="2378" y="15257"/>
                  </a:lnTo>
                  <a:lnTo>
                    <a:pt x="2459" y="14798"/>
                  </a:lnTo>
                  <a:lnTo>
                    <a:pt x="2288" y="14769"/>
                  </a:lnTo>
                  <a:close/>
                  <a:moveTo>
                    <a:pt x="2148" y="15572"/>
                  </a:moveTo>
                  <a:lnTo>
                    <a:pt x="2071" y="16027"/>
                  </a:lnTo>
                  <a:lnTo>
                    <a:pt x="2241" y="16056"/>
                  </a:lnTo>
                  <a:lnTo>
                    <a:pt x="2321" y="15598"/>
                  </a:lnTo>
                  <a:lnTo>
                    <a:pt x="2148" y="15572"/>
                  </a:lnTo>
                  <a:close/>
                  <a:moveTo>
                    <a:pt x="2011" y="16371"/>
                  </a:moveTo>
                  <a:lnTo>
                    <a:pt x="1930" y="16826"/>
                  </a:lnTo>
                  <a:lnTo>
                    <a:pt x="2104" y="16856"/>
                  </a:lnTo>
                  <a:lnTo>
                    <a:pt x="2181" y="16401"/>
                  </a:lnTo>
                  <a:lnTo>
                    <a:pt x="2011" y="16371"/>
                  </a:lnTo>
                  <a:close/>
                  <a:moveTo>
                    <a:pt x="1873" y="17171"/>
                  </a:moveTo>
                  <a:lnTo>
                    <a:pt x="1793" y="17628"/>
                  </a:lnTo>
                  <a:lnTo>
                    <a:pt x="1964" y="17656"/>
                  </a:lnTo>
                  <a:lnTo>
                    <a:pt x="2044" y="17200"/>
                  </a:lnTo>
                  <a:lnTo>
                    <a:pt x="1873" y="17171"/>
                  </a:lnTo>
                  <a:close/>
                  <a:moveTo>
                    <a:pt x="1733" y="17970"/>
                  </a:moveTo>
                  <a:lnTo>
                    <a:pt x="1656" y="18428"/>
                  </a:lnTo>
                  <a:lnTo>
                    <a:pt x="1827" y="18458"/>
                  </a:lnTo>
                  <a:lnTo>
                    <a:pt x="1907" y="18000"/>
                  </a:lnTo>
                  <a:lnTo>
                    <a:pt x="1733" y="17970"/>
                  </a:lnTo>
                  <a:close/>
                  <a:moveTo>
                    <a:pt x="1595" y="18769"/>
                  </a:moveTo>
                  <a:lnTo>
                    <a:pt x="1518" y="19228"/>
                  </a:lnTo>
                  <a:lnTo>
                    <a:pt x="1689" y="19258"/>
                  </a:lnTo>
                  <a:lnTo>
                    <a:pt x="1766" y="18800"/>
                  </a:lnTo>
                  <a:lnTo>
                    <a:pt x="1595" y="18769"/>
                  </a:lnTo>
                  <a:close/>
                  <a:moveTo>
                    <a:pt x="1458" y="19569"/>
                  </a:moveTo>
                  <a:lnTo>
                    <a:pt x="1378" y="20027"/>
                  </a:lnTo>
                  <a:lnTo>
                    <a:pt x="1552" y="20057"/>
                  </a:lnTo>
                  <a:lnTo>
                    <a:pt x="1629" y="19599"/>
                  </a:lnTo>
                  <a:lnTo>
                    <a:pt x="1458" y="19569"/>
                  </a:lnTo>
                  <a:close/>
                  <a:moveTo>
                    <a:pt x="1322" y="20372"/>
                  </a:moveTo>
                  <a:lnTo>
                    <a:pt x="1241" y="20827"/>
                  </a:lnTo>
                  <a:lnTo>
                    <a:pt x="1412" y="20856"/>
                  </a:lnTo>
                  <a:lnTo>
                    <a:pt x="1492" y="20398"/>
                  </a:lnTo>
                  <a:lnTo>
                    <a:pt x="1322" y="20372"/>
                  </a:lnTo>
                  <a:close/>
                  <a:moveTo>
                    <a:pt x="1181" y="21171"/>
                  </a:moveTo>
                  <a:lnTo>
                    <a:pt x="1104" y="21630"/>
                  </a:lnTo>
                  <a:lnTo>
                    <a:pt x="1274" y="21656"/>
                  </a:lnTo>
                  <a:lnTo>
                    <a:pt x="1355" y="21201"/>
                  </a:lnTo>
                  <a:lnTo>
                    <a:pt x="1181" y="21171"/>
                  </a:lnTo>
                  <a:close/>
                  <a:moveTo>
                    <a:pt x="1044" y="21971"/>
                  </a:moveTo>
                  <a:lnTo>
                    <a:pt x="967" y="22429"/>
                  </a:lnTo>
                  <a:lnTo>
                    <a:pt x="1137" y="22456"/>
                  </a:lnTo>
                  <a:lnTo>
                    <a:pt x="1214" y="22000"/>
                  </a:lnTo>
                  <a:lnTo>
                    <a:pt x="1044" y="21971"/>
                  </a:lnTo>
                  <a:close/>
                  <a:moveTo>
                    <a:pt x="907" y="22770"/>
                  </a:moveTo>
                  <a:lnTo>
                    <a:pt x="826" y="23228"/>
                  </a:lnTo>
                  <a:lnTo>
                    <a:pt x="1001" y="23258"/>
                  </a:lnTo>
                  <a:lnTo>
                    <a:pt x="1077" y="22800"/>
                  </a:lnTo>
                  <a:lnTo>
                    <a:pt x="907" y="22770"/>
                  </a:lnTo>
                  <a:close/>
                  <a:moveTo>
                    <a:pt x="769" y="23569"/>
                  </a:moveTo>
                  <a:lnTo>
                    <a:pt x="689" y="24028"/>
                  </a:lnTo>
                  <a:lnTo>
                    <a:pt x="860" y="24058"/>
                  </a:lnTo>
                  <a:lnTo>
                    <a:pt x="940" y="23600"/>
                  </a:lnTo>
                  <a:lnTo>
                    <a:pt x="769" y="23569"/>
                  </a:lnTo>
                  <a:close/>
                  <a:moveTo>
                    <a:pt x="629" y="24372"/>
                  </a:moveTo>
                  <a:lnTo>
                    <a:pt x="552" y="24827"/>
                  </a:lnTo>
                  <a:lnTo>
                    <a:pt x="723" y="24858"/>
                  </a:lnTo>
                  <a:lnTo>
                    <a:pt x="803" y="24399"/>
                  </a:lnTo>
                  <a:lnTo>
                    <a:pt x="629" y="24372"/>
                  </a:lnTo>
                  <a:close/>
                  <a:moveTo>
                    <a:pt x="492" y="25172"/>
                  </a:moveTo>
                  <a:lnTo>
                    <a:pt x="411" y="25627"/>
                  </a:lnTo>
                  <a:lnTo>
                    <a:pt x="586" y="25656"/>
                  </a:lnTo>
                  <a:lnTo>
                    <a:pt x="663" y="25199"/>
                  </a:lnTo>
                  <a:lnTo>
                    <a:pt x="492" y="25172"/>
                  </a:lnTo>
                  <a:close/>
                  <a:moveTo>
                    <a:pt x="354" y="25971"/>
                  </a:moveTo>
                  <a:lnTo>
                    <a:pt x="274" y="26430"/>
                  </a:lnTo>
                  <a:lnTo>
                    <a:pt x="445" y="26456"/>
                  </a:lnTo>
                  <a:lnTo>
                    <a:pt x="525" y="26002"/>
                  </a:lnTo>
                  <a:lnTo>
                    <a:pt x="354" y="25971"/>
                  </a:lnTo>
                  <a:close/>
                  <a:moveTo>
                    <a:pt x="214" y="26771"/>
                  </a:moveTo>
                  <a:lnTo>
                    <a:pt x="138" y="27229"/>
                  </a:lnTo>
                  <a:lnTo>
                    <a:pt x="308" y="27259"/>
                  </a:lnTo>
                  <a:lnTo>
                    <a:pt x="388" y="26800"/>
                  </a:lnTo>
                  <a:lnTo>
                    <a:pt x="214" y="26771"/>
                  </a:lnTo>
                  <a:close/>
                  <a:moveTo>
                    <a:pt x="77" y="27570"/>
                  </a:moveTo>
                  <a:lnTo>
                    <a:pt x="0" y="28029"/>
                  </a:lnTo>
                  <a:lnTo>
                    <a:pt x="171" y="28058"/>
                  </a:lnTo>
                  <a:lnTo>
                    <a:pt x="248" y="27600"/>
                  </a:lnTo>
                  <a:lnTo>
                    <a:pt x="77" y="27570"/>
                  </a:lnTo>
                  <a:close/>
                </a:path>
              </a:pathLst>
            </a:custGeom>
            <a:solidFill>
              <a:srgbClr val="AF480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6"/>
            <p:cNvSpPr/>
            <p:nvPr/>
          </p:nvSpPr>
          <p:spPr>
            <a:xfrm flipH="1">
              <a:off x="8414358" y="4396191"/>
              <a:ext cx="190474" cy="270587"/>
            </a:xfrm>
            <a:custGeom>
              <a:rect b="b" l="l" r="r" t="t"/>
              <a:pathLst>
                <a:path extrusionOk="0" h="11244" w="7915">
                  <a:moveTo>
                    <a:pt x="3238" y="0"/>
                  </a:moveTo>
                  <a:lnTo>
                    <a:pt x="0" y="2750"/>
                  </a:lnTo>
                  <a:lnTo>
                    <a:pt x="3810" y="6587"/>
                  </a:lnTo>
                  <a:cubicBezTo>
                    <a:pt x="3810" y="6587"/>
                    <a:pt x="1706" y="11200"/>
                    <a:pt x="1736" y="11243"/>
                  </a:cubicBezTo>
                  <a:cubicBezTo>
                    <a:pt x="1736" y="11243"/>
                    <a:pt x="1737" y="11244"/>
                    <a:pt x="1738" y="11244"/>
                  </a:cubicBezTo>
                  <a:cubicBezTo>
                    <a:pt x="1836" y="11244"/>
                    <a:pt x="5262" y="9026"/>
                    <a:pt x="5262" y="9026"/>
                  </a:cubicBezTo>
                  <a:lnTo>
                    <a:pt x="6255" y="7229"/>
                  </a:lnTo>
                  <a:lnTo>
                    <a:pt x="7727" y="6199"/>
                  </a:lnTo>
                  <a:cubicBezTo>
                    <a:pt x="7901" y="6078"/>
                    <a:pt x="7914" y="5827"/>
                    <a:pt x="7760" y="5687"/>
                  </a:cubicBezTo>
                  <a:lnTo>
                    <a:pt x="6509" y="4556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rgbClr val="D4A2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6"/>
            <p:cNvSpPr/>
            <p:nvPr/>
          </p:nvSpPr>
          <p:spPr>
            <a:xfrm flipH="1">
              <a:off x="8393032" y="4539660"/>
              <a:ext cx="181715" cy="141286"/>
            </a:xfrm>
            <a:custGeom>
              <a:rect b="b" l="l" r="r" t="t"/>
              <a:pathLst>
                <a:path extrusionOk="0" h="5871" w="7551">
                  <a:moveTo>
                    <a:pt x="6815" y="0"/>
                  </a:moveTo>
                  <a:lnTo>
                    <a:pt x="4992" y="1278"/>
                  </a:lnTo>
                  <a:lnTo>
                    <a:pt x="2014" y="1512"/>
                  </a:lnTo>
                  <a:cubicBezTo>
                    <a:pt x="2014" y="1512"/>
                    <a:pt x="697" y="3917"/>
                    <a:pt x="379" y="4606"/>
                  </a:cubicBezTo>
                  <a:cubicBezTo>
                    <a:pt x="1" y="5426"/>
                    <a:pt x="199" y="5871"/>
                    <a:pt x="526" y="5871"/>
                  </a:cubicBezTo>
                  <a:cubicBezTo>
                    <a:pt x="619" y="5871"/>
                    <a:pt x="721" y="5836"/>
                    <a:pt x="824" y="5764"/>
                  </a:cubicBezTo>
                  <a:cubicBezTo>
                    <a:pt x="1292" y="5433"/>
                    <a:pt x="4176" y="3415"/>
                    <a:pt x="4176" y="3415"/>
                  </a:cubicBezTo>
                  <a:cubicBezTo>
                    <a:pt x="4282" y="3338"/>
                    <a:pt x="4363" y="3228"/>
                    <a:pt x="4403" y="3101"/>
                  </a:cubicBezTo>
                  <a:lnTo>
                    <a:pt x="4771" y="1930"/>
                  </a:lnTo>
                  <a:cubicBezTo>
                    <a:pt x="4798" y="1836"/>
                    <a:pt x="4858" y="1753"/>
                    <a:pt x="4941" y="1696"/>
                  </a:cubicBezTo>
                  <a:lnTo>
                    <a:pt x="5173" y="1532"/>
                  </a:lnTo>
                  <a:lnTo>
                    <a:pt x="5727" y="2328"/>
                  </a:lnTo>
                  <a:lnTo>
                    <a:pt x="7551" y="1050"/>
                  </a:lnTo>
                  <a:lnTo>
                    <a:pt x="6815" y="0"/>
                  </a:ln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6"/>
            <p:cNvSpPr/>
            <p:nvPr/>
          </p:nvSpPr>
          <p:spPr>
            <a:xfrm flipH="1">
              <a:off x="8431808" y="4510682"/>
              <a:ext cx="10733" cy="51692"/>
            </a:xfrm>
            <a:custGeom>
              <a:rect b="b" l="l" r="r" t="t"/>
              <a:pathLst>
                <a:path extrusionOk="0" h="2148" w="446">
                  <a:moveTo>
                    <a:pt x="34" y="0"/>
                  </a:moveTo>
                  <a:lnTo>
                    <a:pt x="1" y="2137"/>
                  </a:lnTo>
                  <a:lnTo>
                    <a:pt x="399" y="2148"/>
                  </a:lnTo>
                  <a:lnTo>
                    <a:pt x="445" y="37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6"/>
            <p:cNvSpPr/>
            <p:nvPr/>
          </p:nvSpPr>
          <p:spPr>
            <a:xfrm flipH="1">
              <a:off x="8419784" y="3689415"/>
              <a:ext cx="457740" cy="823432"/>
            </a:xfrm>
            <a:custGeom>
              <a:rect b="b" l="l" r="r" t="t"/>
              <a:pathLst>
                <a:path extrusionOk="0" h="34217" w="19021">
                  <a:moveTo>
                    <a:pt x="16240" y="0"/>
                  </a:moveTo>
                  <a:lnTo>
                    <a:pt x="9276" y="455"/>
                  </a:lnTo>
                  <a:lnTo>
                    <a:pt x="9002" y="2636"/>
                  </a:lnTo>
                  <a:cubicBezTo>
                    <a:pt x="9002" y="2636"/>
                    <a:pt x="0" y="13671"/>
                    <a:pt x="0" y="18328"/>
                  </a:cubicBezTo>
                  <a:cubicBezTo>
                    <a:pt x="0" y="22873"/>
                    <a:pt x="10159" y="34217"/>
                    <a:pt x="10159" y="34217"/>
                  </a:cubicBezTo>
                  <a:lnTo>
                    <a:pt x="15849" y="29885"/>
                  </a:lnTo>
                  <a:lnTo>
                    <a:pt x="8453" y="19298"/>
                  </a:lnTo>
                  <a:cubicBezTo>
                    <a:pt x="8453" y="19298"/>
                    <a:pt x="15682" y="10487"/>
                    <a:pt x="16930" y="9239"/>
                  </a:cubicBezTo>
                  <a:cubicBezTo>
                    <a:pt x="19020" y="7152"/>
                    <a:pt x="18877" y="3596"/>
                    <a:pt x="16240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6"/>
            <p:cNvSpPr/>
            <p:nvPr/>
          </p:nvSpPr>
          <p:spPr>
            <a:xfrm flipH="1">
              <a:off x="8470244" y="3710811"/>
              <a:ext cx="188549" cy="27073"/>
            </a:xfrm>
            <a:custGeom>
              <a:rect b="b" l="l" r="r" t="t"/>
              <a:pathLst>
                <a:path extrusionOk="0" h="1125" w="7835">
                  <a:moveTo>
                    <a:pt x="7778" y="1"/>
                  </a:moveTo>
                  <a:cubicBezTo>
                    <a:pt x="5465" y="797"/>
                    <a:pt x="3054" y="949"/>
                    <a:pt x="1546" y="949"/>
                  </a:cubicBezTo>
                  <a:cubicBezTo>
                    <a:pt x="620" y="949"/>
                    <a:pt x="35" y="892"/>
                    <a:pt x="21" y="890"/>
                  </a:cubicBezTo>
                  <a:lnTo>
                    <a:pt x="1" y="1065"/>
                  </a:lnTo>
                  <a:cubicBezTo>
                    <a:pt x="18" y="1065"/>
                    <a:pt x="609" y="1125"/>
                    <a:pt x="1543" y="1125"/>
                  </a:cubicBezTo>
                  <a:cubicBezTo>
                    <a:pt x="3068" y="1125"/>
                    <a:pt x="5500" y="971"/>
                    <a:pt x="7835" y="168"/>
                  </a:cubicBezTo>
                  <a:lnTo>
                    <a:pt x="7778" y="1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6"/>
            <p:cNvSpPr/>
            <p:nvPr/>
          </p:nvSpPr>
          <p:spPr>
            <a:xfrm flipH="1">
              <a:off x="8615687" y="3702773"/>
              <a:ext cx="4211" cy="35111"/>
            </a:xfrm>
            <a:custGeom>
              <a:rect b="b" l="l" r="r" t="t"/>
              <a:pathLst>
                <a:path extrusionOk="0" h="1459" w="175">
                  <a:moveTo>
                    <a:pt x="87" y="0"/>
                  </a:moveTo>
                  <a:cubicBezTo>
                    <a:pt x="41" y="0"/>
                    <a:pt x="1" y="37"/>
                    <a:pt x="1" y="88"/>
                  </a:cubicBezTo>
                  <a:lnTo>
                    <a:pt x="1" y="1372"/>
                  </a:lnTo>
                  <a:cubicBezTo>
                    <a:pt x="1" y="1422"/>
                    <a:pt x="41" y="1459"/>
                    <a:pt x="87" y="1459"/>
                  </a:cubicBezTo>
                  <a:cubicBezTo>
                    <a:pt x="137" y="1459"/>
                    <a:pt x="174" y="1422"/>
                    <a:pt x="174" y="1372"/>
                  </a:cubicBezTo>
                  <a:lnTo>
                    <a:pt x="174" y="88"/>
                  </a:lnTo>
                  <a:cubicBezTo>
                    <a:pt x="174" y="37"/>
                    <a:pt x="137" y="0"/>
                    <a:pt x="87" y="0"/>
                  </a:cubicBezTo>
                  <a:close/>
                </a:path>
              </a:pathLst>
            </a:custGeom>
            <a:solidFill>
              <a:srgbClr val="AF480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6"/>
            <p:cNvSpPr/>
            <p:nvPr/>
          </p:nvSpPr>
          <p:spPr>
            <a:xfrm flipH="1">
              <a:off x="8495348" y="3691413"/>
              <a:ext cx="14511" cy="30129"/>
            </a:xfrm>
            <a:custGeom>
              <a:rect b="b" l="l" r="r" t="t"/>
              <a:pathLst>
                <a:path extrusionOk="0" h="1252" w="603">
                  <a:moveTo>
                    <a:pt x="161" y="1"/>
                  </a:moveTo>
                  <a:lnTo>
                    <a:pt x="1" y="61"/>
                  </a:lnTo>
                  <a:lnTo>
                    <a:pt x="442" y="1252"/>
                  </a:lnTo>
                  <a:lnTo>
                    <a:pt x="603" y="1191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6"/>
            <p:cNvSpPr/>
            <p:nvPr/>
          </p:nvSpPr>
          <p:spPr>
            <a:xfrm flipH="1">
              <a:off x="8485605" y="3725637"/>
              <a:ext cx="234850" cy="710110"/>
            </a:xfrm>
            <a:custGeom>
              <a:rect b="b" l="l" r="r" t="t"/>
              <a:pathLst>
                <a:path extrusionOk="0" h="29508" w="9759">
                  <a:moveTo>
                    <a:pt x="8289" y="1"/>
                  </a:moveTo>
                  <a:lnTo>
                    <a:pt x="8133" y="81"/>
                  </a:lnTo>
                  <a:cubicBezTo>
                    <a:pt x="9567" y="2868"/>
                    <a:pt x="9340" y="5493"/>
                    <a:pt x="7470" y="7677"/>
                  </a:cubicBezTo>
                  <a:cubicBezTo>
                    <a:pt x="6557" y="8744"/>
                    <a:pt x="2265" y="14414"/>
                    <a:pt x="462" y="16803"/>
                  </a:cubicBezTo>
                  <a:cubicBezTo>
                    <a:pt x="17" y="17394"/>
                    <a:pt x="0" y="18197"/>
                    <a:pt x="422" y="18807"/>
                  </a:cubicBezTo>
                  <a:lnTo>
                    <a:pt x="7835" y="29507"/>
                  </a:lnTo>
                  <a:lnTo>
                    <a:pt x="7978" y="29407"/>
                  </a:lnTo>
                  <a:lnTo>
                    <a:pt x="566" y="18706"/>
                  </a:lnTo>
                  <a:cubicBezTo>
                    <a:pt x="188" y="18161"/>
                    <a:pt x="201" y="17439"/>
                    <a:pt x="602" y="16909"/>
                  </a:cubicBezTo>
                  <a:cubicBezTo>
                    <a:pt x="2402" y="14521"/>
                    <a:pt x="6694" y="8855"/>
                    <a:pt x="7604" y="7791"/>
                  </a:cubicBezTo>
                  <a:cubicBezTo>
                    <a:pt x="9521" y="5547"/>
                    <a:pt x="9758" y="2854"/>
                    <a:pt x="8289" y="1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6"/>
            <p:cNvSpPr/>
            <p:nvPr/>
          </p:nvSpPr>
          <p:spPr>
            <a:xfrm flipH="1">
              <a:off x="8525673" y="4406733"/>
              <a:ext cx="6642" cy="6955"/>
            </a:xfrm>
            <a:custGeom>
              <a:rect b="b" l="l" r="r" t="t"/>
              <a:pathLst>
                <a:path extrusionOk="0" h="289" w="276">
                  <a:moveTo>
                    <a:pt x="145" y="1"/>
                  </a:moveTo>
                  <a:lnTo>
                    <a:pt x="1" y="98"/>
                  </a:lnTo>
                  <a:lnTo>
                    <a:pt x="135" y="288"/>
                  </a:lnTo>
                  <a:lnTo>
                    <a:pt x="275" y="19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AF480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6"/>
            <p:cNvSpPr/>
            <p:nvPr/>
          </p:nvSpPr>
          <p:spPr>
            <a:xfrm flipH="1">
              <a:off x="8481849" y="3735601"/>
              <a:ext cx="220748" cy="666552"/>
            </a:xfrm>
            <a:custGeom>
              <a:rect b="b" l="l" r="r" t="t"/>
              <a:pathLst>
                <a:path extrusionOk="0" h="27698" w="9173">
                  <a:moveTo>
                    <a:pt x="8414" y="1"/>
                  </a:moveTo>
                  <a:lnTo>
                    <a:pt x="8254" y="72"/>
                  </a:lnTo>
                  <a:cubicBezTo>
                    <a:pt x="8317" y="212"/>
                    <a:pt x="8377" y="353"/>
                    <a:pt x="8430" y="493"/>
                  </a:cubicBezTo>
                  <a:lnTo>
                    <a:pt x="8595" y="430"/>
                  </a:lnTo>
                  <a:cubicBezTo>
                    <a:pt x="8538" y="286"/>
                    <a:pt x="8478" y="141"/>
                    <a:pt x="8414" y="1"/>
                  </a:cubicBezTo>
                  <a:close/>
                  <a:moveTo>
                    <a:pt x="8715" y="754"/>
                  </a:moveTo>
                  <a:lnTo>
                    <a:pt x="8551" y="814"/>
                  </a:lnTo>
                  <a:cubicBezTo>
                    <a:pt x="8604" y="958"/>
                    <a:pt x="8651" y="1102"/>
                    <a:pt x="8695" y="1245"/>
                  </a:cubicBezTo>
                  <a:lnTo>
                    <a:pt x="8859" y="1196"/>
                  </a:lnTo>
                  <a:cubicBezTo>
                    <a:pt x="8816" y="1049"/>
                    <a:pt x="8768" y="901"/>
                    <a:pt x="8715" y="754"/>
                  </a:cubicBezTo>
                  <a:close/>
                  <a:moveTo>
                    <a:pt x="8952" y="1534"/>
                  </a:moveTo>
                  <a:lnTo>
                    <a:pt x="8782" y="1577"/>
                  </a:lnTo>
                  <a:cubicBezTo>
                    <a:pt x="8822" y="1724"/>
                    <a:pt x="8852" y="1875"/>
                    <a:pt x="8882" y="2022"/>
                  </a:cubicBezTo>
                  <a:lnTo>
                    <a:pt x="9052" y="1988"/>
                  </a:lnTo>
                  <a:cubicBezTo>
                    <a:pt x="9023" y="1838"/>
                    <a:pt x="8989" y="1687"/>
                    <a:pt x="8952" y="1534"/>
                  </a:cubicBezTo>
                  <a:close/>
                  <a:moveTo>
                    <a:pt x="9109" y="2333"/>
                  </a:moveTo>
                  <a:lnTo>
                    <a:pt x="8936" y="2356"/>
                  </a:lnTo>
                  <a:cubicBezTo>
                    <a:pt x="8956" y="2507"/>
                    <a:pt x="8972" y="2661"/>
                    <a:pt x="8983" y="2811"/>
                  </a:cubicBezTo>
                  <a:lnTo>
                    <a:pt x="9157" y="2798"/>
                  </a:lnTo>
                  <a:cubicBezTo>
                    <a:pt x="9146" y="2644"/>
                    <a:pt x="9129" y="2486"/>
                    <a:pt x="9109" y="2333"/>
                  </a:cubicBezTo>
                  <a:close/>
                  <a:moveTo>
                    <a:pt x="9173" y="3146"/>
                  </a:moveTo>
                  <a:lnTo>
                    <a:pt x="8999" y="3149"/>
                  </a:lnTo>
                  <a:lnTo>
                    <a:pt x="8999" y="3263"/>
                  </a:lnTo>
                  <a:cubicBezTo>
                    <a:pt x="8999" y="3377"/>
                    <a:pt x="8996" y="3490"/>
                    <a:pt x="8989" y="3604"/>
                  </a:cubicBezTo>
                  <a:lnTo>
                    <a:pt x="9163" y="3614"/>
                  </a:lnTo>
                  <a:cubicBezTo>
                    <a:pt x="9170" y="3497"/>
                    <a:pt x="9173" y="3380"/>
                    <a:pt x="9173" y="3263"/>
                  </a:cubicBezTo>
                  <a:lnTo>
                    <a:pt x="9173" y="3146"/>
                  </a:lnTo>
                  <a:close/>
                  <a:moveTo>
                    <a:pt x="8962" y="3942"/>
                  </a:moveTo>
                  <a:cubicBezTo>
                    <a:pt x="8946" y="4092"/>
                    <a:pt x="8922" y="4243"/>
                    <a:pt x="8892" y="4393"/>
                  </a:cubicBezTo>
                  <a:lnTo>
                    <a:pt x="9063" y="4424"/>
                  </a:lnTo>
                  <a:cubicBezTo>
                    <a:pt x="9093" y="4273"/>
                    <a:pt x="9117" y="4115"/>
                    <a:pt x="9133" y="3962"/>
                  </a:cubicBezTo>
                  <a:lnTo>
                    <a:pt x="8962" y="3942"/>
                  </a:lnTo>
                  <a:close/>
                  <a:moveTo>
                    <a:pt x="8819" y="4725"/>
                  </a:moveTo>
                  <a:cubicBezTo>
                    <a:pt x="8782" y="4868"/>
                    <a:pt x="8738" y="5015"/>
                    <a:pt x="8691" y="5159"/>
                  </a:cubicBezTo>
                  <a:lnTo>
                    <a:pt x="8856" y="5216"/>
                  </a:lnTo>
                  <a:cubicBezTo>
                    <a:pt x="8905" y="5066"/>
                    <a:pt x="8949" y="4915"/>
                    <a:pt x="8989" y="4768"/>
                  </a:cubicBezTo>
                  <a:lnTo>
                    <a:pt x="8819" y="4725"/>
                  </a:lnTo>
                  <a:close/>
                  <a:moveTo>
                    <a:pt x="8571" y="5477"/>
                  </a:moveTo>
                  <a:cubicBezTo>
                    <a:pt x="8515" y="5617"/>
                    <a:pt x="8454" y="5755"/>
                    <a:pt x="8384" y="5892"/>
                  </a:cubicBezTo>
                  <a:lnTo>
                    <a:pt x="8541" y="5969"/>
                  </a:lnTo>
                  <a:cubicBezTo>
                    <a:pt x="8611" y="5829"/>
                    <a:pt x="8675" y="5685"/>
                    <a:pt x="8731" y="5544"/>
                  </a:cubicBezTo>
                  <a:lnTo>
                    <a:pt x="8571" y="5477"/>
                  </a:lnTo>
                  <a:close/>
                  <a:moveTo>
                    <a:pt x="8223" y="6193"/>
                  </a:moveTo>
                  <a:cubicBezTo>
                    <a:pt x="8153" y="6323"/>
                    <a:pt x="8073" y="6454"/>
                    <a:pt x="7985" y="6581"/>
                  </a:cubicBezTo>
                  <a:lnTo>
                    <a:pt x="8133" y="6678"/>
                  </a:lnTo>
                  <a:cubicBezTo>
                    <a:pt x="8220" y="6544"/>
                    <a:pt x="8300" y="6411"/>
                    <a:pt x="8377" y="6280"/>
                  </a:cubicBezTo>
                  <a:lnTo>
                    <a:pt x="8223" y="6193"/>
                  </a:lnTo>
                  <a:close/>
                  <a:moveTo>
                    <a:pt x="7792" y="6859"/>
                  </a:moveTo>
                  <a:cubicBezTo>
                    <a:pt x="7701" y="6979"/>
                    <a:pt x="7607" y="7099"/>
                    <a:pt x="7511" y="7217"/>
                  </a:cubicBezTo>
                  <a:lnTo>
                    <a:pt x="7641" y="7331"/>
                  </a:lnTo>
                  <a:cubicBezTo>
                    <a:pt x="7741" y="7210"/>
                    <a:pt x="7839" y="7086"/>
                    <a:pt x="7932" y="6962"/>
                  </a:cubicBezTo>
                  <a:lnTo>
                    <a:pt x="7792" y="6859"/>
                  </a:lnTo>
                  <a:close/>
                  <a:moveTo>
                    <a:pt x="7286" y="7484"/>
                  </a:moveTo>
                  <a:cubicBezTo>
                    <a:pt x="7203" y="7587"/>
                    <a:pt x="7106" y="7708"/>
                    <a:pt x="6996" y="7845"/>
                  </a:cubicBezTo>
                  <a:lnTo>
                    <a:pt x="7133" y="7953"/>
                  </a:lnTo>
                  <a:cubicBezTo>
                    <a:pt x="7240" y="7815"/>
                    <a:pt x="7337" y="7695"/>
                    <a:pt x="7420" y="7595"/>
                  </a:cubicBezTo>
                  <a:lnTo>
                    <a:pt x="7286" y="7484"/>
                  </a:lnTo>
                  <a:close/>
                  <a:moveTo>
                    <a:pt x="6781" y="8117"/>
                  </a:moveTo>
                  <a:lnTo>
                    <a:pt x="6494" y="8481"/>
                  </a:lnTo>
                  <a:lnTo>
                    <a:pt x="6631" y="8588"/>
                  </a:lnTo>
                  <a:lnTo>
                    <a:pt x="6919" y="8223"/>
                  </a:lnTo>
                  <a:lnTo>
                    <a:pt x="6781" y="8117"/>
                  </a:lnTo>
                  <a:close/>
                  <a:moveTo>
                    <a:pt x="6283" y="8756"/>
                  </a:moveTo>
                  <a:lnTo>
                    <a:pt x="5999" y="9120"/>
                  </a:lnTo>
                  <a:lnTo>
                    <a:pt x="6136" y="9227"/>
                  </a:lnTo>
                  <a:lnTo>
                    <a:pt x="6420" y="8859"/>
                  </a:lnTo>
                  <a:lnTo>
                    <a:pt x="6283" y="8756"/>
                  </a:lnTo>
                  <a:close/>
                  <a:moveTo>
                    <a:pt x="5788" y="9394"/>
                  </a:moveTo>
                  <a:lnTo>
                    <a:pt x="5507" y="9759"/>
                  </a:lnTo>
                  <a:lnTo>
                    <a:pt x="5644" y="9866"/>
                  </a:lnTo>
                  <a:lnTo>
                    <a:pt x="5925" y="9498"/>
                  </a:lnTo>
                  <a:lnTo>
                    <a:pt x="5788" y="9394"/>
                  </a:lnTo>
                  <a:close/>
                  <a:moveTo>
                    <a:pt x="5293" y="10033"/>
                  </a:moveTo>
                  <a:lnTo>
                    <a:pt x="5012" y="10397"/>
                  </a:lnTo>
                  <a:lnTo>
                    <a:pt x="5152" y="10505"/>
                  </a:lnTo>
                  <a:lnTo>
                    <a:pt x="5433" y="10140"/>
                  </a:lnTo>
                  <a:lnTo>
                    <a:pt x="5293" y="10033"/>
                  </a:lnTo>
                  <a:close/>
                  <a:moveTo>
                    <a:pt x="4802" y="10675"/>
                  </a:moveTo>
                  <a:lnTo>
                    <a:pt x="4524" y="11040"/>
                  </a:lnTo>
                  <a:lnTo>
                    <a:pt x="4661" y="11147"/>
                  </a:lnTo>
                  <a:lnTo>
                    <a:pt x="4942" y="10779"/>
                  </a:lnTo>
                  <a:lnTo>
                    <a:pt x="4802" y="10675"/>
                  </a:lnTo>
                  <a:close/>
                  <a:moveTo>
                    <a:pt x="4313" y="11314"/>
                  </a:moveTo>
                  <a:lnTo>
                    <a:pt x="4032" y="11682"/>
                  </a:lnTo>
                  <a:lnTo>
                    <a:pt x="4169" y="11789"/>
                  </a:lnTo>
                  <a:lnTo>
                    <a:pt x="4450" y="11421"/>
                  </a:lnTo>
                  <a:lnTo>
                    <a:pt x="4313" y="11314"/>
                  </a:lnTo>
                  <a:close/>
                  <a:moveTo>
                    <a:pt x="3821" y="11956"/>
                  </a:moveTo>
                  <a:lnTo>
                    <a:pt x="3544" y="12324"/>
                  </a:lnTo>
                  <a:lnTo>
                    <a:pt x="3681" y="12432"/>
                  </a:lnTo>
                  <a:lnTo>
                    <a:pt x="3962" y="12063"/>
                  </a:lnTo>
                  <a:lnTo>
                    <a:pt x="3821" y="11956"/>
                  </a:lnTo>
                  <a:close/>
                  <a:moveTo>
                    <a:pt x="3332" y="12599"/>
                  </a:moveTo>
                  <a:lnTo>
                    <a:pt x="3055" y="12966"/>
                  </a:lnTo>
                  <a:lnTo>
                    <a:pt x="3192" y="13074"/>
                  </a:lnTo>
                  <a:lnTo>
                    <a:pt x="3473" y="12705"/>
                  </a:lnTo>
                  <a:lnTo>
                    <a:pt x="3332" y="12599"/>
                  </a:lnTo>
                  <a:close/>
                  <a:moveTo>
                    <a:pt x="2844" y="13244"/>
                  </a:moveTo>
                  <a:lnTo>
                    <a:pt x="2563" y="13609"/>
                  </a:lnTo>
                  <a:lnTo>
                    <a:pt x="2704" y="13716"/>
                  </a:lnTo>
                  <a:lnTo>
                    <a:pt x="2982" y="13348"/>
                  </a:lnTo>
                  <a:lnTo>
                    <a:pt x="2844" y="13244"/>
                  </a:lnTo>
                  <a:close/>
                  <a:moveTo>
                    <a:pt x="2356" y="13886"/>
                  </a:moveTo>
                  <a:lnTo>
                    <a:pt x="2085" y="14241"/>
                  </a:lnTo>
                  <a:lnTo>
                    <a:pt x="2145" y="14308"/>
                  </a:lnTo>
                  <a:lnTo>
                    <a:pt x="2225" y="14348"/>
                  </a:lnTo>
                  <a:lnTo>
                    <a:pt x="2493" y="13990"/>
                  </a:lnTo>
                  <a:lnTo>
                    <a:pt x="2356" y="13886"/>
                  </a:lnTo>
                  <a:close/>
                  <a:moveTo>
                    <a:pt x="1867" y="14529"/>
                  </a:moveTo>
                  <a:lnTo>
                    <a:pt x="1590" y="14897"/>
                  </a:lnTo>
                  <a:lnTo>
                    <a:pt x="1727" y="15004"/>
                  </a:lnTo>
                  <a:lnTo>
                    <a:pt x="2008" y="14636"/>
                  </a:lnTo>
                  <a:lnTo>
                    <a:pt x="1867" y="14529"/>
                  </a:lnTo>
                  <a:close/>
                  <a:moveTo>
                    <a:pt x="1379" y="15174"/>
                  </a:moveTo>
                  <a:lnTo>
                    <a:pt x="1101" y="15543"/>
                  </a:lnTo>
                  <a:lnTo>
                    <a:pt x="1242" y="15646"/>
                  </a:lnTo>
                  <a:lnTo>
                    <a:pt x="1520" y="15278"/>
                  </a:lnTo>
                  <a:lnTo>
                    <a:pt x="1379" y="15174"/>
                  </a:lnTo>
                  <a:close/>
                  <a:moveTo>
                    <a:pt x="894" y="15820"/>
                  </a:moveTo>
                  <a:lnTo>
                    <a:pt x="613" y="16188"/>
                  </a:lnTo>
                  <a:lnTo>
                    <a:pt x="754" y="16292"/>
                  </a:lnTo>
                  <a:lnTo>
                    <a:pt x="1032" y="15924"/>
                  </a:lnTo>
                  <a:lnTo>
                    <a:pt x="894" y="15820"/>
                  </a:lnTo>
                  <a:close/>
                  <a:moveTo>
                    <a:pt x="406" y="16463"/>
                  </a:moveTo>
                  <a:lnTo>
                    <a:pt x="249" y="16673"/>
                  </a:lnTo>
                  <a:cubicBezTo>
                    <a:pt x="205" y="16730"/>
                    <a:pt x="165" y="16790"/>
                    <a:pt x="135" y="16854"/>
                  </a:cubicBezTo>
                  <a:lnTo>
                    <a:pt x="289" y="16934"/>
                  </a:lnTo>
                  <a:cubicBezTo>
                    <a:pt x="315" y="16880"/>
                    <a:pt x="349" y="16827"/>
                    <a:pt x="386" y="16776"/>
                  </a:cubicBezTo>
                  <a:lnTo>
                    <a:pt x="547" y="16569"/>
                  </a:lnTo>
                  <a:lnTo>
                    <a:pt x="406" y="16463"/>
                  </a:lnTo>
                  <a:close/>
                  <a:moveTo>
                    <a:pt x="18" y="17208"/>
                  </a:moveTo>
                  <a:cubicBezTo>
                    <a:pt x="8" y="17272"/>
                    <a:pt x="1" y="17338"/>
                    <a:pt x="1" y="17406"/>
                  </a:cubicBezTo>
                  <a:cubicBezTo>
                    <a:pt x="1" y="17502"/>
                    <a:pt x="14" y="17603"/>
                    <a:pt x="38" y="17700"/>
                  </a:cubicBezTo>
                  <a:lnTo>
                    <a:pt x="209" y="17656"/>
                  </a:lnTo>
                  <a:cubicBezTo>
                    <a:pt x="185" y="17576"/>
                    <a:pt x="175" y="17489"/>
                    <a:pt x="175" y="17406"/>
                  </a:cubicBezTo>
                  <a:cubicBezTo>
                    <a:pt x="175" y="17349"/>
                    <a:pt x="181" y="17292"/>
                    <a:pt x="192" y="17235"/>
                  </a:cubicBezTo>
                  <a:lnTo>
                    <a:pt x="18" y="17208"/>
                  </a:lnTo>
                  <a:close/>
                  <a:moveTo>
                    <a:pt x="329" y="17951"/>
                  </a:moveTo>
                  <a:lnTo>
                    <a:pt x="181" y="18041"/>
                  </a:lnTo>
                  <a:cubicBezTo>
                    <a:pt x="192" y="18061"/>
                    <a:pt x="205" y="18081"/>
                    <a:pt x="218" y="18101"/>
                  </a:cubicBezTo>
                  <a:lnTo>
                    <a:pt x="446" y="18425"/>
                  </a:lnTo>
                  <a:lnTo>
                    <a:pt x="587" y="18325"/>
                  </a:lnTo>
                  <a:lnTo>
                    <a:pt x="362" y="18001"/>
                  </a:lnTo>
                  <a:cubicBezTo>
                    <a:pt x="352" y="17984"/>
                    <a:pt x="339" y="17968"/>
                    <a:pt x="329" y="17951"/>
                  </a:cubicBezTo>
                  <a:close/>
                  <a:moveTo>
                    <a:pt x="783" y="18610"/>
                  </a:moveTo>
                  <a:lnTo>
                    <a:pt x="643" y="18710"/>
                  </a:lnTo>
                  <a:lnTo>
                    <a:pt x="904" y="19088"/>
                  </a:lnTo>
                  <a:lnTo>
                    <a:pt x="1048" y="18987"/>
                  </a:lnTo>
                  <a:lnTo>
                    <a:pt x="783" y="18610"/>
                  </a:lnTo>
                  <a:close/>
                  <a:moveTo>
                    <a:pt x="1245" y="19272"/>
                  </a:moveTo>
                  <a:lnTo>
                    <a:pt x="1101" y="19373"/>
                  </a:lnTo>
                  <a:lnTo>
                    <a:pt x="1362" y="19750"/>
                  </a:lnTo>
                  <a:lnTo>
                    <a:pt x="1506" y="19650"/>
                  </a:lnTo>
                  <a:lnTo>
                    <a:pt x="1245" y="19272"/>
                  </a:lnTo>
                  <a:close/>
                  <a:moveTo>
                    <a:pt x="1703" y="19935"/>
                  </a:moveTo>
                  <a:lnTo>
                    <a:pt x="1560" y="20035"/>
                  </a:lnTo>
                  <a:lnTo>
                    <a:pt x="1824" y="20412"/>
                  </a:lnTo>
                  <a:lnTo>
                    <a:pt x="1968" y="20312"/>
                  </a:lnTo>
                  <a:lnTo>
                    <a:pt x="1703" y="19935"/>
                  </a:lnTo>
                  <a:close/>
                  <a:moveTo>
                    <a:pt x="2162" y="20597"/>
                  </a:moveTo>
                  <a:lnTo>
                    <a:pt x="2021" y="20697"/>
                  </a:lnTo>
                  <a:lnTo>
                    <a:pt x="2282" y="21075"/>
                  </a:lnTo>
                  <a:lnTo>
                    <a:pt x="2426" y="20974"/>
                  </a:lnTo>
                  <a:lnTo>
                    <a:pt x="2162" y="20597"/>
                  </a:lnTo>
                  <a:close/>
                  <a:moveTo>
                    <a:pt x="2624" y="21259"/>
                  </a:moveTo>
                  <a:lnTo>
                    <a:pt x="2480" y="21360"/>
                  </a:lnTo>
                  <a:lnTo>
                    <a:pt x="2744" y="21737"/>
                  </a:lnTo>
                  <a:lnTo>
                    <a:pt x="2884" y="21637"/>
                  </a:lnTo>
                  <a:lnTo>
                    <a:pt x="2624" y="21259"/>
                  </a:lnTo>
                  <a:close/>
                  <a:moveTo>
                    <a:pt x="3082" y="21922"/>
                  </a:moveTo>
                  <a:lnTo>
                    <a:pt x="2941" y="22022"/>
                  </a:lnTo>
                  <a:lnTo>
                    <a:pt x="3202" y="22399"/>
                  </a:lnTo>
                  <a:lnTo>
                    <a:pt x="3346" y="22299"/>
                  </a:lnTo>
                  <a:lnTo>
                    <a:pt x="3082" y="21922"/>
                  </a:lnTo>
                  <a:close/>
                  <a:moveTo>
                    <a:pt x="3544" y="22584"/>
                  </a:moveTo>
                  <a:lnTo>
                    <a:pt x="3400" y="22684"/>
                  </a:lnTo>
                  <a:lnTo>
                    <a:pt x="3661" y="23062"/>
                  </a:lnTo>
                  <a:lnTo>
                    <a:pt x="3804" y="22961"/>
                  </a:lnTo>
                  <a:lnTo>
                    <a:pt x="3544" y="22584"/>
                  </a:lnTo>
                  <a:close/>
                  <a:moveTo>
                    <a:pt x="4002" y="23246"/>
                  </a:moveTo>
                  <a:lnTo>
                    <a:pt x="3858" y="23347"/>
                  </a:lnTo>
                  <a:lnTo>
                    <a:pt x="4122" y="23724"/>
                  </a:lnTo>
                  <a:lnTo>
                    <a:pt x="4266" y="23624"/>
                  </a:lnTo>
                  <a:lnTo>
                    <a:pt x="4002" y="23246"/>
                  </a:lnTo>
                  <a:close/>
                  <a:moveTo>
                    <a:pt x="4464" y="23909"/>
                  </a:moveTo>
                  <a:lnTo>
                    <a:pt x="4320" y="24009"/>
                  </a:lnTo>
                  <a:lnTo>
                    <a:pt x="4581" y="24386"/>
                  </a:lnTo>
                  <a:lnTo>
                    <a:pt x="4724" y="24286"/>
                  </a:lnTo>
                  <a:lnTo>
                    <a:pt x="4464" y="23909"/>
                  </a:lnTo>
                  <a:close/>
                  <a:moveTo>
                    <a:pt x="4922" y="24571"/>
                  </a:moveTo>
                  <a:lnTo>
                    <a:pt x="4777" y="24671"/>
                  </a:lnTo>
                  <a:lnTo>
                    <a:pt x="5042" y="25049"/>
                  </a:lnTo>
                  <a:lnTo>
                    <a:pt x="5183" y="24952"/>
                  </a:lnTo>
                  <a:lnTo>
                    <a:pt x="4922" y="24571"/>
                  </a:lnTo>
                  <a:close/>
                  <a:moveTo>
                    <a:pt x="5380" y="25233"/>
                  </a:moveTo>
                  <a:lnTo>
                    <a:pt x="5239" y="25334"/>
                  </a:lnTo>
                  <a:lnTo>
                    <a:pt x="5500" y="25711"/>
                  </a:lnTo>
                  <a:lnTo>
                    <a:pt x="5644" y="25615"/>
                  </a:lnTo>
                  <a:lnTo>
                    <a:pt x="5380" y="25233"/>
                  </a:lnTo>
                  <a:close/>
                  <a:moveTo>
                    <a:pt x="5841" y="25896"/>
                  </a:moveTo>
                  <a:lnTo>
                    <a:pt x="5697" y="25996"/>
                  </a:lnTo>
                  <a:lnTo>
                    <a:pt x="5962" y="26373"/>
                  </a:lnTo>
                  <a:lnTo>
                    <a:pt x="6102" y="26277"/>
                  </a:lnTo>
                  <a:lnTo>
                    <a:pt x="5841" y="25896"/>
                  </a:lnTo>
                  <a:close/>
                  <a:moveTo>
                    <a:pt x="6300" y="26558"/>
                  </a:moveTo>
                  <a:lnTo>
                    <a:pt x="6156" y="26658"/>
                  </a:lnTo>
                  <a:lnTo>
                    <a:pt x="6420" y="27036"/>
                  </a:lnTo>
                  <a:lnTo>
                    <a:pt x="6564" y="26939"/>
                  </a:lnTo>
                  <a:lnTo>
                    <a:pt x="6300" y="26558"/>
                  </a:lnTo>
                  <a:close/>
                  <a:moveTo>
                    <a:pt x="6761" y="27220"/>
                  </a:moveTo>
                  <a:lnTo>
                    <a:pt x="6617" y="27321"/>
                  </a:lnTo>
                  <a:lnTo>
                    <a:pt x="6878" y="27698"/>
                  </a:lnTo>
                  <a:lnTo>
                    <a:pt x="7022" y="27602"/>
                  </a:lnTo>
                  <a:lnTo>
                    <a:pt x="6761" y="27220"/>
                  </a:lnTo>
                  <a:close/>
                </a:path>
              </a:pathLst>
            </a:custGeom>
            <a:solidFill>
              <a:srgbClr val="AF480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6"/>
            <p:cNvSpPr/>
            <p:nvPr/>
          </p:nvSpPr>
          <p:spPr>
            <a:xfrm flipH="1">
              <a:off x="8503458" y="3723375"/>
              <a:ext cx="6305" cy="6859"/>
            </a:xfrm>
            <a:custGeom>
              <a:rect b="b" l="l" r="r" t="t"/>
              <a:pathLst>
                <a:path extrusionOk="0" h="285" w="262">
                  <a:moveTo>
                    <a:pt x="154" y="1"/>
                  </a:moveTo>
                  <a:lnTo>
                    <a:pt x="1" y="81"/>
                  </a:lnTo>
                  <a:cubicBezTo>
                    <a:pt x="34" y="148"/>
                    <a:pt x="71" y="218"/>
                    <a:pt x="104" y="285"/>
                  </a:cubicBezTo>
                  <a:lnTo>
                    <a:pt x="262" y="208"/>
                  </a:lnTo>
                  <a:cubicBezTo>
                    <a:pt x="225" y="138"/>
                    <a:pt x="191" y="71"/>
                    <a:pt x="154" y="1"/>
                  </a:cubicBezTo>
                  <a:close/>
                </a:path>
              </a:pathLst>
            </a:custGeom>
            <a:solidFill>
              <a:srgbClr val="AF480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6"/>
            <p:cNvSpPr/>
            <p:nvPr/>
          </p:nvSpPr>
          <p:spPr>
            <a:xfrm flipH="1">
              <a:off x="8503706" y="3732328"/>
              <a:ext cx="63050" cy="45988"/>
            </a:xfrm>
            <a:custGeom>
              <a:rect b="b" l="l" r="r" t="t"/>
              <a:pathLst>
                <a:path extrusionOk="0" h="1911" w="2620">
                  <a:moveTo>
                    <a:pt x="167" y="0"/>
                  </a:moveTo>
                  <a:lnTo>
                    <a:pt x="0" y="47"/>
                  </a:lnTo>
                  <a:cubicBezTo>
                    <a:pt x="13" y="84"/>
                    <a:pt x="271" y="987"/>
                    <a:pt x="1020" y="1348"/>
                  </a:cubicBezTo>
                  <a:cubicBezTo>
                    <a:pt x="1747" y="1696"/>
                    <a:pt x="2569" y="1910"/>
                    <a:pt x="2576" y="1910"/>
                  </a:cubicBezTo>
                  <a:lnTo>
                    <a:pt x="2619" y="1743"/>
                  </a:lnTo>
                  <a:cubicBezTo>
                    <a:pt x="2613" y="1739"/>
                    <a:pt x="1807" y="1532"/>
                    <a:pt x="1097" y="1191"/>
                  </a:cubicBezTo>
                  <a:cubicBezTo>
                    <a:pt x="418" y="863"/>
                    <a:pt x="171" y="7"/>
                    <a:pt x="167" y="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6"/>
            <p:cNvSpPr/>
            <p:nvPr/>
          </p:nvSpPr>
          <p:spPr>
            <a:xfrm flipH="1">
              <a:off x="8439391" y="3783520"/>
              <a:ext cx="22862" cy="8952"/>
            </a:xfrm>
            <a:custGeom>
              <a:rect b="b" l="l" r="r" t="t"/>
              <a:pathLst>
                <a:path extrusionOk="0" h="372" w="950">
                  <a:moveTo>
                    <a:pt x="900" y="1"/>
                  </a:moveTo>
                  <a:cubicBezTo>
                    <a:pt x="328" y="171"/>
                    <a:pt x="3" y="198"/>
                    <a:pt x="0" y="198"/>
                  </a:cubicBezTo>
                  <a:lnTo>
                    <a:pt x="14" y="372"/>
                  </a:lnTo>
                  <a:cubicBezTo>
                    <a:pt x="27" y="369"/>
                    <a:pt x="355" y="345"/>
                    <a:pt x="950" y="168"/>
                  </a:cubicBezTo>
                  <a:lnTo>
                    <a:pt x="900" y="1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6"/>
            <p:cNvSpPr/>
            <p:nvPr/>
          </p:nvSpPr>
          <p:spPr>
            <a:xfrm flipH="1">
              <a:off x="8437201" y="3794543"/>
              <a:ext cx="24979" cy="8639"/>
            </a:xfrm>
            <a:custGeom>
              <a:rect b="b" l="l" r="r" t="t"/>
              <a:pathLst>
                <a:path extrusionOk="0" h="359" w="1038">
                  <a:moveTo>
                    <a:pt x="987" y="1"/>
                  </a:moveTo>
                  <a:cubicBezTo>
                    <a:pt x="419" y="172"/>
                    <a:pt x="3" y="185"/>
                    <a:pt x="0" y="185"/>
                  </a:cubicBezTo>
                  <a:lnTo>
                    <a:pt x="3" y="359"/>
                  </a:lnTo>
                  <a:cubicBezTo>
                    <a:pt x="24" y="359"/>
                    <a:pt x="442" y="346"/>
                    <a:pt x="1038" y="168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6"/>
            <p:cNvSpPr/>
            <p:nvPr/>
          </p:nvSpPr>
          <p:spPr>
            <a:xfrm flipH="1">
              <a:off x="8487642" y="4382400"/>
              <a:ext cx="166169" cy="141310"/>
            </a:xfrm>
            <a:custGeom>
              <a:rect b="b" l="l" r="r" t="t"/>
              <a:pathLst>
                <a:path extrusionOk="0" h="5872" w="6905">
                  <a:moveTo>
                    <a:pt x="5791" y="1"/>
                  </a:moveTo>
                  <a:lnTo>
                    <a:pt x="1" y="4433"/>
                  </a:lnTo>
                  <a:lnTo>
                    <a:pt x="1032" y="5872"/>
                  </a:lnTo>
                  <a:lnTo>
                    <a:pt x="6905" y="1265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6"/>
            <p:cNvSpPr/>
            <p:nvPr/>
          </p:nvSpPr>
          <p:spPr>
            <a:xfrm flipH="1">
              <a:off x="8731335" y="4579275"/>
              <a:ext cx="190474" cy="39057"/>
            </a:xfrm>
            <a:custGeom>
              <a:rect b="b" l="l" r="r" t="t"/>
              <a:pathLst>
                <a:path extrusionOk="0" h="1623" w="7915">
                  <a:moveTo>
                    <a:pt x="382" y="0"/>
                  </a:moveTo>
                  <a:lnTo>
                    <a:pt x="1" y="1622"/>
                  </a:lnTo>
                  <a:lnTo>
                    <a:pt x="7915" y="1622"/>
                  </a:lnTo>
                  <a:lnTo>
                    <a:pt x="7915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6"/>
            <p:cNvSpPr/>
            <p:nvPr/>
          </p:nvSpPr>
          <p:spPr>
            <a:xfrm flipH="1">
              <a:off x="8849907" y="3511000"/>
              <a:ext cx="104105" cy="102469"/>
            </a:xfrm>
            <a:custGeom>
              <a:rect b="b" l="l" r="r" t="t"/>
              <a:pathLst>
                <a:path extrusionOk="0" h="4258" w="4326">
                  <a:moveTo>
                    <a:pt x="298" y="1"/>
                  </a:moveTo>
                  <a:cubicBezTo>
                    <a:pt x="275" y="1"/>
                    <a:pt x="252" y="10"/>
                    <a:pt x="235" y="28"/>
                  </a:cubicBezTo>
                  <a:lnTo>
                    <a:pt x="34" y="228"/>
                  </a:lnTo>
                  <a:cubicBezTo>
                    <a:pt x="1" y="261"/>
                    <a:pt x="1" y="315"/>
                    <a:pt x="34" y="349"/>
                  </a:cubicBezTo>
                  <a:lnTo>
                    <a:pt x="3974" y="4232"/>
                  </a:lnTo>
                  <a:cubicBezTo>
                    <a:pt x="3991" y="4249"/>
                    <a:pt x="4013" y="4257"/>
                    <a:pt x="4035" y="4257"/>
                  </a:cubicBezTo>
                  <a:cubicBezTo>
                    <a:pt x="4056" y="4257"/>
                    <a:pt x="4078" y="4249"/>
                    <a:pt x="4095" y="4232"/>
                  </a:cubicBezTo>
                  <a:lnTo>
                    <a:pt x="4292" y="4028"/>
                  </a:lnTo>
                  <a:cubicBezTo>
                    <a:pt x="4325" y="3994"/>
                    <a:pt x="4325" y="3941"/>
                    <a:pt x="4292" y="3908"/>
                  </a:cubicBezTo>
                  <a:lnTo>
                    <a:pt x="355" y="24"/>
                  </a:lnTo>
                  <a:cubicBezTo>
                    <a:pt x="339" y="8"/>
                    <a:pt x="319" y="1"/>
                    <a:pt x="298" y="1"/>
                  </a:cubicBezTo>
                  <a:close/>
                </a:path>
              </a:pathLst>
            </a:custGeom>
            <a:solidFill>
              <a:srgbClr val="0027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20124D"/>
                </a:solidFill>
              </a:endParaRPr>
            </a:p>
          </p:txBody>
        </p:sp>
        <p:sp>
          <p:nvSpPr>
            <p:cNvPr id="272" name="Google Shape;272;p26"/>
            <p:cNvSpPr/>
            <p:nvPr/>
          </p:nvSpPr>
          <p:spPr>
            <a:xfrm flipH="1">
              <a:off x="8931775" y="3522577"/>
              <a:ext cx="10709" cy="10348"/>
            </a:xfrm>
            <a:custGeom>
              <a:rect b="b" l="l" r="r" t="t"/>
              <a:pathLst>
                <a:path extrusionOk="0" h="430" w="445">
                  <a:moveTo>
                    <a:pt x="65" y="0"/>
                  </a:moveTo>
                  <a:cubicBezTo>
                    <a:pt x="50" y="0"/>
                    <a:pt x="35" y="6"/>
                    <a:pt x="23" y="18"/>
                  </a:cubicBezTo>
                  <a:cubicBezTo>
                    <a:pt x="0" y="41"/>
                    <a:pt x="0" y="78"/>
                    <a:pt x="23" y="101"/>
                  </a:cubicBezTo>
                  <a:lnTo>
                    <a:pt x="341" y="413"/>
                  </a:lnTo>
                  <a:cubicBezTo>
                    <a:pt x="354" y="426"/>
                    <a:pt x="368" y="430"/>
                    <a:pt x="381" y="430"/>
                  </a:cubicBezTo>
                  <a:cubicBezTo>
                    <a:pt x="398" y="430"/>
                    <a:pt x="411" y="426"/>
                    <a:pt x="425" y="413"/>
                  </a:cubicBezTo>
                  <a:cubicBezTo>
                    <a:pt x="445" y="390"/>
                    <a:pt x="445" y="353"/>
                    <a:pt x="425" y="333"/>
                  </a:cubicBezTo>
                  <a:lnTo>
                    <a:pt x="104" y="18"/>
                  </a:lnTo>
                  <a:cubicBezTo>
                    <a:pt x="94" y="6"/>
                    <a:pt x="79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6"/>
            <p:cNvSpPr/>
            <p:nvPr/>
          </p:nvSpPr>
          <p:spPr>
            <a:xfrm flipH="1">
              <a:off x="8927562" y="3533263"/>
              <a:ext cx="4235" cy="3947"/>
            </a:xfrm>
            <a:custGeom>
              <a:rect b="b" l="l" r="r" t="t"/>
              <a:pathLst>
                <a:path extrusionOk="0" h="164" w="176">
                  <a:moveTo>
                    <a:pt x="65" y="1"/>
                  </a:moveTo>
                  <a:cubicBezTo>
                    <a:pt x="49" y="1"/>
                    <a:pt x="35" y="7"/>
                    <a:pt x="24" y="19"/>
                  </a:cubicBezTo>
                  <a:cubicBezTo>
                    <a:pt x="1" y="39"/>
                    <a:pt x="1" y="76"/>
                    <a:pt x="24" y="99"/>
                  </a:cubicBezTo>
                  <a:lnTo>
                    <a:pt x="71" y="146"/>
                  </a:lnTo>
                  <a:cubicBezTo>
                    <a:pt x="84" y="159"/>
                    <a:pt x="98" y="163"/>
                    <a:pt x="111" y="163"/>
                  </a:cubicBezTo>
                  <a:cubicBezTo>
                    <a:pt x="128" y="163"/>
                    <a:pt x="141" y="159"/>
                    <a:pt x="155" y="146"/>
                  </a:cubicBezTo>
                  <a:cubicBezTo>
                    <a:pt x="175" y="123"/>
                    <a:pt x="175" y="86"/>
                    <a:pt x="151" y="66"/>
                  </a:cubicBezTo>
                  <a:lnTo>
                    <a:pt x="104" y="15"/>
                  </a:lnTo>
                  <a:cubicBezTo>
                    <a:pt x="93" y="6"/>
                    <a:pt x="79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6"/>
            <p:cNvSpPr/>
            <p:nvPr/>
          </p:nvSpPr>
          <p:spPr>
            <a:xfrm flipH="1">
              <a:off x="8475959" y="3391383"/>
              <a:ext cx="276940" cy="330533"/>
            </a:xfrm>
            <a:custGeom>
              <a:rect b="b" l="l" r="r" t="t"/>
              <a:pathLst>
                <a:path extrusionOk="0" h="13735" w="11508">
                  <a:moveTo>
                    <a:pt x="5389" y="0"/>
                  </a:moveTo>
                  <a:cubicBezTo>
                    <a:pt x="5389" y="0"/>
                    <a:pt x="3751" y="1343"/>
                    <a:pt x="2978" y="1343"/>
                  </a:cubicBezTo>
                  <a:cubicBezTo>
                    <a:pt x="2808" y="1343"/>
                    <a:pt x="2680" y="1278"/>
                    <a:pt x="2620" y="1121"/>
                  </a:cubicBezTo>
                  <a:cubicBezTo>
                    <a:pt x="2265" y="1649"/>
                    <a:pt x="0" y="5580"/>
                    <a:pt x="309" y="7590"/>
                  </a:cubicBezTo>
                  <a:cubicBezTo>
                    <a:pt x="619" y="9600"/>
                    <a:pt x="2359" y="9878"/>
                    <a:pt x="2706" y="10316"/>
                  </a:cubicBezTo>
                  <a:cubicBezTo>
                    <a:pt x="3054" y="10751"/>
                    <a:pt x="3877" y="13544"/>
                    <a:pt x="3985" y="13735"/>
                  </a:cubicBezTo>
                  <a:cubicBezTo>
                    <a:pt x="7494" y="13668"/>
                    <a:pt x="11062" y="12383"/>
                    <a:pt x="11062" y="12383"/>
                  </a:cubicBezTo>
                  <a:cubicBezTo>
                    <a:pt x="11062" y="12383"/>
                    <a:pt x="11508" y="6710"/>
                    <a:pt x="9932" y="3465"/>
                  </a:cubicBezTo>
                  <a:cubicBezTo>
                    <a:pt x="8457" y="428"/>
                    <a:pt x="5389" y="0"/>
                    <a:pt x="5389" y="0"/>
                  </a:cubicBez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6"/>
            <p:cNvSpPr/>
            <p:nvPr/>
          </p:nvSpPr>
          <p:spPr>
            <a:xfrm flipH="1">
              <a:off x="8522837" y="3418387"/>
              <a:ext cx="410068" cy="361047"/>
            </a:xfrm>
            <a:custGeom>
              <a:rect b="b" l="l" r="r" t="t"/>
              <a:pathLst>
                <a:path extrusionOk="0" h="15003" w="17040">
                  <a:moveTo>
                    <a:pt x="12853" y="0"/>
                  </a:moveTo>
                  <a:cubicBezTo>
                    <a:pt x="12549" y="0"/>
                    <a:pt x="12244" y="52"/>
                    <a:pt x="11945" y="159"/>
                  </a:cubicBezTo>
                  <a:cubicBezTo>
                    <a:pt x="10453" y="697"/>
                    <a:pt x="10152" y="2437"/>
                    <a:pt x="10580" y="4728"/>
                  </a:cubicBezTo>
                  <a:cubicBezTo>
                    <a:pt x="11008" y="7016"/>
                    <a:pt x="10902" y="10110"/>
                    <a:pt x="10902" y="10110"/>
                  </a:cubicBezTo>
                  <a:cubicBezTo>
                    <a:pt x="10902" y="10110"/>
                    <a:pt x="5516" y="8120"/>
                    <a:pt x="4502" y="7715"/>
                  </a:cubicBezTo>
                  <a:cubicBezTo>
                    <a:pt x="3462" y="6832"/>
                    <a:pt x="2181" y="5909"/>
                    <a:pt x="1963" y="5909"/>
                  </a:cubicBezTo>
                  <a:cubicBezTo>
                    <a:pt x="1746" y="5909"/>
                    <a:pt x="1853" y="6270"/>
                    <a:pt x="2151" y="6565"/>
                  </a:cubicBezTo>
                  <a:cubicBezTo>
                    <a:pt x="2446" y="6864"/>
                    <a:pt x="2918" y="7290"/>
                    <a:pt x="2584" y="7290"/>
                  </a:cubicBezTo>
                  <a:cubicBezTo>
                    <a:pt x="2570" y="7290"/>
                    <a:pt x="2555" y="7289"/>
                    <a:pt x="2539" y="7288"/>
                  </a:cubicBezTo>
                  <a:cubicBezTo>
                    <a:pt x="2224" y="7260"/>
                    <a:pt x="171" y="5193"/>
                    <a:pt x="170" y="5193"/>
                  </a:cubicBezTo>
                  <a:lnTo>
                    <a:pt x="170" y="5193"/>
                  </a:lnTo>
                  <a:cubicBezTo>
                    <a:pt x="0" y="5367"/>
                    <a:pt x="204" y="5846"/>
                    <a:pt x="204" y="5846"/>
                  </a:cubicBezTo>
                  <a:cubicBezTo>
                    <a:pt x="204" y="5846"/>
                    <a:pt x="234" y="6638"/>
                    <a:pt x="876" y="7368"/>
                  </a:cubicBezTo>
                  <a:cubicBezTo>
                    <a:pt x="4742" y="11764"/>
                    <a:pt x="9202" y="15002"/>
                    <a:pt x="12483" y="15002"/>
                  </a:cubicBezTo>
                  <a:cubicBezTo>
                    <a:pt x="12990" y="15002"/>
                    <a:pt x="13468" y="14925"/>
                    <a:pt x="13912" y="14763"/>
                  </a:cubicBezTo>
                  <a:cubicBezTo>
                    <a:pt x="17040" y="13622"/>
                    <a:pt x="16478" y="3969"/>
                    <a:pt x="16257" y="3133"/>
                  </a:cubicBezTo>
                  <a:cubicBezTo>
                    <a:pt x="15748" y="1190"/>
                    <a:pt x="14313" y="0"/>
                    <a:pt x="12853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6"/>
            <p:cNvSpPr/>
            <p:nvPr/>
          </p:nvSpPr>
          <p:spPr>
            <a:xfrm flipH="1">
              <a:off x="8891200" y="3559064"/>
              <a:ext cx="36795" cy="40838"/>
            </a:xfrm>
            <a:custGeom>
              <a:rect b="b" l="l" r="r" t="t"/>
              <a:pathLst>
                <a:path extrusionOk="0" h="1697" w="1529">
                  <a:moveTo>
                    <a:pt x="0" y="1"/>
                  </a:moveTo>
                  <a:cubicBezTo>
                    <a:pt x="0" y="1"/>
                    <a:pt x="60" y="135"/>
                    <a:pt x="174" y="319"/>
                  </a:cubicBezTo>
                  <a:cubicBezTo>
                    <a:pt x="288" y="502"/>
                    <a:pt x="462" y="737"/>
                    <a:pt x="652" y="950"/>
                  </a:cubicBezTo>
                  <a:cubicBezTo>
                    <a:pt x="846" y="1165"/>
                    <a:pt x="1061" y="1359"/>
                    <a:pt x="1231" y="1492"/>
                  </a:cubicBezTo>
                  <a:cubicBezTo>
                    <a:pt x="1405" y="1626"/>
                    <a:pt x="1529" y="1696"/>
                    <a:pt x="1529" y="1696"/>
                  </a:cubicBezTo>
                  <a:cubicBezTo>
                    <a:pt x="1529" y="1696"/>
                    <a:pt x="1509" y="1667"/>
                    <a:pt x="1469" y="1620"/>
                  </a:cubicBezTo>
                  <a:cubicBezTo>
                    <a:pt x="1428" y="1569"/>
                    <a:pt x="1368" y="1503"/>
                    <a:pt x="1302" y="1419"/>
                  </a:cubicBezTo>
                  <a:cubicBezTo>
                    <a:pt x="1157" y="1259"/>
                    <a:pt x="970" y="1048"/>
                    <a:pt x="783" y="833"/>
                  </a:cubicBezTo>
                  <a:cubicBezTo>
                    <a:pt x="592" y="623"/>
                    <a:pt x="402" y="412"/>
                    <a:pt x="251" y="258"/>
                  </a:cubicBezTo>
                  <a:cubicBezTo>
                    <a:pt x="104" y="10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4A2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6"/>
            <p:cNvSpPr/>
            <p:nvPr/>
          </p:nvSpPr>
          <p:spPr>
            <a:xfrm flipH="1">
              <a:off x="8528436" y="3413213"/>
              <a:ext cx="158853" cy="189488"/>
            </a:xfrm>
            <a:custGeom>
              <a:rect b="b" l="l" r="r" t="t"/>
              <a:pathLst>
                <a:path extrusionOk="0" h="7874" w="6601">
                  <a:moveTo>
                    <a:pt x="2877" y="1"/>
                  </a:moveTo>
                  <a:cubicBezTo>
                    <a:pt x="2642" y="1"/>
                    <a:pt x="2405" y="30"/>
                    <a:pt x="2168" y="89"/>
                  </a:cubicBezTo>
                  <a:cubicBezTo>
                    <a:pt x="509" y="508"/>
                    <a:pt x="1" y="2341"/>
                    <a:pt x="218" y="4843"/>
                  </a:cubicBezTo>
                  <a:cubicBezTo>
                    <a:pt x="282" y="5576"/>
                    <a:pt x="345" y="6385"/>
                    <a:pt x="402" y="7161"/>
                  </a:cubicBezTo>
                  <a:lnTo>
                    <a:pt x="6474" y="7873"/>
                  </a:lnTo>
                  <a:cubicBezTo>
                    <a:pt x="6600" y="5817"/>
                    <a:pt x="6530" y="4083"/>
                    <a:pt x="6477" y="3733"/>
                  </a:cubicBezTo>
                  <a:cubicBezTo>
                    <a:pt x="6116" y="1468"/>
                    <a:pt x="4551" y="1"/>
                    <a:pt x="2877" y="1"/>
                  </a:cubicBezTo>
                  <a:close/>
                </a:path>
              </a:pathLst>
            </a:custGeom>
            <a:solidFill>
              <a:srgbClr val="FF58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6"/>
            <p:cNvSpPr/>
            <p:nvPr/>
          </p:nvSpPr>
          <p:spPr>
            <a:xfrm flipH="1">
              <a:off x="8526271" y="3411095"/>
              <a:ext cx="163762" cy="191774"/>
            </a:xfrm>
            <a:custGeom>
              <a:rect b="b" l="l" r="r" t="t"/>
              <a:pathLst>
                <a:path extrusionOk="0" h="7969" w="6805">
                  <a:moveTo>
                    <a:pt x="2985" y="1"/>
                  </a:moveTo>
                  <a:cubicBezTo>
                    <a:pt x="2742" y="1"/>
                    <a:pt x="2499" y="30"/>
                    <a:pt x="2259" y="91"/>
                  </a:cubicBezTo>
                  <a:cubicBezTo>
                    <a:pt x="680" y="492"/>
                    <a:pt x="1" y="2121"/>
                    <a:pt x="245" y="4938"/>
                  </a:cubicBezTo>
                  <a:cubicBezTo>
                    <a:pt x="302" y="5596"/>
                    <a:pt x="366" y="6376"/>
                    <a:pt x="429" y="7256"/>
                  </a:cubicBezTo>
                  <a:lnTo>
                    <a:pt x="603" y="7242"/>
                  </a:lnTo>
                  <a:cubicBezTo>
                    <a:pt x="539" y="6363"/>
                    <a:pt x="476" y="5584"/>
                    <a:pt x="419" y="4921"/>
                  </a:cubicBezTo>
                  <a:cubicBezTo>
                    <a:pt x="185" y="2204"/>
                    <a:pt x="817" y="636"/>
                    <a:pt x="2302" y="262"/>
                  </a:cubicBezTo>
                  <a:cubicBezTo>
                    <a:pt x="2528" y="204"/>
                    <a:pt x="2758" y="176"/>
                    <a:pt x="2987" y="176"/>
                  </a:cubicBezTo>
                  <a:cubicBezTo>
                    <a:pt x="3557" y="176"/>
                    <a:pt x="4128" y="351"/>
                    <a:pt x="4641" y="690"/>
                  </a:cubicBezTo>
                  <a:cubicBezTo>
                    <a:pt x="5607" y="1325"/>
                    <a:pt x="6287" y="2473"/>
                    <a:pt x="6503" y="3837"/>
                  </a:cubicBezTo>
                  <a:cubicBezTo>
                    <a:pt x="6554" y="4159"/>
                    <a:pt x="6628" y="5854"/>
                    <a:pt x="6500" y="7958"/>
                  </a:cubicBezTo>
                  <a:lnTo>
                    <a:pt x="6671" y="7969"/>
                  </a:lnTo>
                  <a:cubicBezTo>
                    <a:pt x="6804" y="5851"/>
                    <a:pt x="6728" y="4135"/>
                    <a:pt x="6674" y="3807"/>
                  </a:cubicBezTo>
                  <a:cubicBezTo>
                    <a:pt x="6450" y="2399"/>
                    <a:pt x="5745" y="1208"/>
                    <a:pt x="4734" y="543"/>
                  </a:cubicBezTo>
                  <a:cubicBezTo>
                    <a:pt x="4192" y="185"/>
                    <a:pt x="3590" y="1"/>
                    <a:pt x="2985" y="1"/>
                  </a:cubicBezTo>
                  <a:close/>
                </a:path>
              </a:pathLst>
            </a:custGeom>
            <a:solidFill>
              <a:srgbClr val="E23D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6"/>
            <p:cNvSpPr/>
            <p:nvPr/>
          </p:nvSpPr>
          <p:spPr>
            <a:xfrm flipH="1" rot="3552457">
              <a:off x="8715473" y="3304560"/>
              <a:ext cx="24096" cy="17852"/>
            </a:xfrm>
            <a:custGeom>
              <a:rect b="b" l="l" r="r" t="t"/>
              <a:pathLst>
                <a:path extrusionOk="0" h="1221" w="1648">
                  <a:moveTo>
                    <a:pt x="1" y="1"/>
                  </a:moveTo>
                  <a:lnTo>
                    <a:pt x="7" y="241"/>
                  </a:lnTo>
                  <a:cubicBezTo>
                    <a:pt x="18" y="567"/>
                    <a:pt x="44" y="894"/>
                    <a:pt x="91" y="1221"/>
                  </a:cubicBezTo>
                  <a:cubicBezTo>
                    <a:pt x="126" y="975"/>
                    <a:pt x="148" y="729"/>
                    <a:pt x="161" y="483"/>
                  </a:cubicBezTo>
                  <a:lnTo>
                    <a:pt x="161" y="483"/>
                  </a:lnTo>
                  <a:cubicBezTo>
                    <a:pt x="256" y="612"/>
                    <a:pt x="353" y="740"/>
                    <a:pt x="451" y="867"/>
                  </a:cubicBezTo>
                  <a:lnTo>
                    <a:pt x="498" y="927"/>
                  </a:lnTo>
                  <a:lnTo>
                    <a:pt x="564" y="894"/>
                  </a:lnTo>
                  <a:cubicBezTo>
                    <a:pt x="935" y="698"/>
                    <a:pt x="1301" y="487"/>
                    <a:pt x="1648" y="241"/>
                  </a:cubicBezTo>
                  <a:lnTo>
                    <a:pt x="1648" y="241"/>
                  </a:lnTo>
                  <a:cubicBezTo>
                    <a:pt x="1269" y="369"/>
                    <a:pt x="908" y="530"/>
                    <a:pt x="550" y="701"/>
                  </a:cubicBezTo>
                  <a:lnTo>
                    <a:pt x="550" y="701"/>
                  </a:lnTo>
                  <a:cubicBezTo>
                    <a:pt x="422" y="528"/>
                    <a:pt x="292" y="358"/>
                    <a:pt x="154" y="19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778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6"/>
            <p:cNvSpPr/>
            <p:nvPr/>
          </p:nvSpPr>
          <p:spPr>
            <a:xfrm flipH="1" rot="3552457">
              <a:off x="8697625" y="3324292"/>
              <a:ext cx="26684" cy="16200"/>
            </a:xfrm>
            <a:custGeom>
              <a:rect b="b" l="l" r="r" t="t"/>
              <a:pathLst>
                <a:path extrusionOk="0" h="1108" w="1825">
                  <a:moveTo>
                    <a:pt x="41" y="0"/>
                  </a:moveTo>
                  <a:cubicBezTo>
                    <a:pt x="1" y="200"/>
                    <a:pt x="21" y="421"/>
                    <a:pt x="121" y="613"/>
                  </a:cubicBezTo>
                  <a:cubicBezTo>
                    <a:pt x="214" y="813"/>
                    <a:pt x="398" y="967"/>
                    <a:pt x="604" y="1041"/>
                  </a:cubicBezTo>
                  <a:cubicBezTo>
                    <a:pt x="707" y="1081"/>
                    <a:pt x="814" y="1094"/>
                    <a:pt x="921" y="1107"/>
                  </a:cubicBezTo>
                  <a:cubicBezTo>
                    <a:pt x="940" y="1108"/>
                    <a:pt x="958" y="1108"/>
                    <a:pt x="977" y="1108"/>
                  </a:cubicBezTo>
                  <a:cubicBezTo>
                    <a:pt x="1065" y="1108"/>
                    <a:pt x="1153" y="1102"/>
                    <a:pt x="1238" y="1094"/>
                  </a:cubicBezTo>
                  <a:cubicBezTo>
                    <a:pt x="1338" y="1070"/>
                    <a:pt x="1441" y="1054"/>
                    <a:pt x="1538" y="1024"/>
                  </a:cubicBezTo>
                  <a:cubicBezTo>
                    <a:pt x="1635" y="987"/>
                    <a:pt x="1731" y="950"/>
                    <a:pt x="1824" y="907"/>
                  </a:cubicBezTo>
                  <a:lnTo>
                    <a:pt x="1824" y="907"/>
                  </a:lnTo>
                  <a:cubicBezTo>
                    <a:pt x="1721" y="913"/>
                    <a:pt x="1621" y="924"/>
                    <a:pt x="1521" y="933"/>
                  </a:cubicBezTo>
                  <a:cubicBezTo>
                    <a:pt x="1424" y="944"/>
                    <a:pt x="1324" y="944"/>
                    <a:pt x="1227" y="950"/>
                  </a:cubicBezTo>
                  <a:cubicBezTo>
                    <a:pt x="1031" y="944"/>
                    <a:pt x="838" y="941"/>
                    <a:pt x="667" y="870"/>
                  </a:cubicBezTo>
                  <a:cubicBezTo>
                    <a:pt x="494" y="810"/>
                    <a:pt x="347" y="697"/>
                    <a:pt x="241" y="544"/>
                  </a:cubicBezTo>
                  <a:cubicBezTo>
                    <a:pt x="137" y="390"/>
                    <a:pt x="74" y="200"/>
                    <a:pt x="41" y="0"/>
                  </a:cubicBezTo>
                  <a:close/>
                </a:path>
              </a:pathLst>
            </a:custGeom>
            <a:solidFill>
              <a:srgbClr val="A778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 flipH="1" rot="3552457">
              <a:off x="8709244" y="3286451"/>
              <a:ext cx="10498" cy="11288"/>
            </a:xfrm>
            <a:custGeom>
              <a:rect b="b" l="l" r="r" t="t"/>
              <a:pathLst>
                <a:path extrusionOk="0" h="772" w="718">
                  <a:moveTo>
                    <a:pt x="484" y="1"/>
                  </a:moveTo>
                  <a:cubicBezTo>
                    <a:pt x="367" y="1"/>
                    <a:pt x="226" y="89"/>
                    <a:pt x="130" y="240"/>
                  </a:cubicBezTo>
                  <a:cubicBezTo>
                    <a:pt x="3" y="437"/>
                    <a:pt x="0" y="660"/>
                    <a:pt x="127" y="743"/>
                  </a:cubicBezTo>
                  <a:cubicBezTo>
                    <a:pt x="158" y="763"/>
                    <a:pt x="193" y="772"/>
                    <a:pt x="231" y="772"/>
                  </a:cubicBezTo>
                  <a:cubicBezTo>
                    <a:pt x="350" y="772"/>
                    <a:pt x="491" y="682"/>
                    <a:pt x="587" y="533"/>
                  </a:cubicBezTo>
                  <a:cubicBezTo>
                    <a:pt x="714" y="337"/>
                    <a:pt x="717" y="113"/>
                    <a:pt x="590" y="30"/>
                  </a:cubicBezTo>
                  <a:cubicBezTo>
                    <a:pt x="559" y="10"/>
                    <a:pt x="523" y="1"/>
                    <a:pt x="484" y="1"/>
                  </a:cubicBezTo>
                  <a:close/>
                </a:path>
              </a:pathLst>
            </a:custGeom>
            <a:solidFill>
              <a:srgbClr val="4330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 flipH="1" rot="3552457">
              <a:off x="8727800" y="3292868"/>
              <a:ext cx="10440" cy="11302"/>
            </a:xfrm>
            <a:custGeom>
              <a:rect b="b" l="l" r="r" t="t"/>
              <a:pathLst>
                <a:path extrusionOk="0" h="773" w="714">
                  <a:moveTo>
                    <a:pt x="484" y="1"/>
                  </a:moveTo>
                  <a:cubicBezTo>
                    <a:pt x="367" y="1"/>
                    <a:pt x="226" y="89"/>
                    <a:pt x="130" y="240"/>
                  </a:cubicBezTo>
                  <a:cubicBezTo>
                    <a:pt x="1" y="437"/>
                    <a:pt x="1" y="660"/>
                    <a:pt x="127" y="744"/>
                  </a:cubicBezTo>
                  <a:cubicBezTo>
                    <a:pt x="158" y="763"/>
                    <a:pt x="193" y="772"/>
                    <a:pt x="231" y="772"/>
                  </a:cubicBezTo>
                  <a:cubicBezTo>
                    <a:pt x="349" y="772"/>
                    <a:pt x="491" y="682"/>
                    <a:pt x="587" y="534"/>
                  </a:cubicBezTo>
                  <a:cubicBezTo>
                    <a:pt x="714" y="337"/>
                    <a:pt x="714" y="114"/>
                    <a:pt x="587" y="30"/>
                  </a:cubicBezTo>
                  <a:cubicBezTo>
                    <a:pt x="557" y="10"/>
                    <a:pt x="522" y="1"/>
                    <a:pt x="484" y="1"/>
                  </a:cubicBezTo>
                  <a:close/>
                </a:path>
              </a:pathLst>
            </a:custGeom>
            <a:solidFill>
              <a:srgbClr val="4330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 flipH="1" rot="3552457">
              <a:off x="8708875" y="3268409"/>
              <a:ext cx="16770" cy="15469"/>
            </a:xfrm>
            <a:custGeom>
              <a:rect b="b" l="l" r="r" t="t"/>
              <a:pathLst>
                <a:path extrusionOk="0" h="1058" w="1147">
                  <a:moveTo>
                    <a:pt x="428" y="1"/>
                  </a:moveTo>
                  <a:cubicBezTo>
                    <a:pt x="204" y="1"/>
                    <a:pt x="1" y="80"/>
                    <a:pt x="1" y="80"/>
                  </a:cubicBezTo>
                  <a:lnTo>
                    <a:pt x="981" y="1057"/>
                  </a:lnTo>
                  <a:cubicBezTo>
                    <a:pt x="1147" y="177"/>
                    <a:pt x="763" y="1"/>
                    <a:pt x="428" y="1"/>
                  </a:cubicBezTo>
                  <a:close/>
                </a:path>
              </a:pathLst>
            </a:custGeom>
            <a:solidFill>
              <a:srgbClr val="4330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 flipH="1" rot="3552457">
              <a:off x="8731659" y="3279034"/>
              <a:ext cx="13188" cy="8977"/>
            </a:xfrm>
            <a:custGeom>
              <a:rect b="b" l="l" r="r" t="t"/>
              <a:pathLst>
                <a:path extrusionOk="0" h="614" w="902">
                  <a:moveTo>
                    <a:pt x="525" y="1"/>
                  </a:moveTo>
                  <a:cubicBezTo>
                    <a:pt x="406" y="1"/>
                    <a:pt x="238" y="62"/>
                    <a:pt x="0" y="223"/>
                  </a:cubicBezTo>
                  <a:lnTo>
                    <a:pt x="780" y="613"/>
                  </a:lnTo>
                  <a:cubicBezTo>
                    <a:pt x="780" y="613"/>
                    <a:pt x="901" y="1"/>
                    <a:pt x="525" y="1"/>
                  </a:cubicBezTo>
                  <a:close/>
                </a:path>
              </a:pathLst>
            </a:custGeom>
            <a:solidFill>
              <a:srgbClr val="4330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5" name="Google Shape;285;p26"/>
          <p:cNvSpPr txBox="1"/>
          <p:nvPr/>
        </p:nvSpPr>
        <p:spPr>
          <a:xfrm>
            <a:off x="2058025" y="3047738"/>
            <a:ext cx="75075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u="sng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600 jeunes</a:t>
            </a:r>
            <a:r>
              <a:rPr lang="fr" sz="4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 aidés</a:t>
            </a:r>
            <a:endParaRPr sz="4000">
              <a:solidFill>
                <a:srgbClr val="00235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"/>
          <p:cNvSpPr txBox="1"/>
          <p:nvPr/>
        </p:nvSpPr>
        <p:spPr>
          <a:xfrm>
            <a:off x="3507375" y="1074900"/>
            <a:ext cx="57177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Bénévoles :</a:t>
            </a:r>
            <a:endParaRPr sz="33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Un </a:t>
            </a: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engagement à la</a:t>
            </a:r>
            <a:endParaRPr sz="33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 u="sng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portée de tous</a:t>
            </a:r>
            <a:endParaRPr sz="3300" u="sng">
              <a:solidFill>
                <a:srgbClr val="0084E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00235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91" name="Google Shape;291;p27"/>
          <p:cNvPicPr preferRelativeResize="0"/>
          <p:nvPr/>
        </p:nvPicPr>
        <p:blipFill rotWithShape="1">
          <a:blip r:embed="rId3">
            <a:alphaModFix/>
          </a:blip>
          <a:srcRect b="3335" l="30139" r="28617" t="28862"/>
          <a:stretch/>
        </p:blipFill>
        <p:spPr>
          <a:xfrm>
            <a:off x="285502" y="961649"/>
            <a:ext cx="2882400" cy="3220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92" name="Google Shape;292;p27"/>
          <p:cNvSpPr txBox="1"/>
          <p:nvPr/>
        </p:nvSpPr>
        <p:spPr>
          <a:xfrm>
            <a:off x="3507375" y="3025300"/>
            <a:ext cx="53433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fr" sz="2000">
                <a:solidFill>
                  <a:srgbClr val="002353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b="1" i="1" lang="fr" sz="2000">
                <a:solidFill>
                  <a:srgbClr val="0084E4"/>
                </a:solidFill>
                <a:latin typeface="Roboto"/>
                <a:ea typeface="Roboto"/>
                <a:cs typeface="Roboto"/>
                <a:sym typeface="Roboto"/>
              </a:rPr>
              <a:t>Liberté</a:t>
            </a:r>
            <a:r>
              <a:rPr b="1" i="1" lang="fr" sz="2000">
                <a:solidFill>
                  <a:srgbClr val="00235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i="1" lang="fr" sz="2000">
                <a:solidFill>
                  <a:srgbClr val="0084E4"/>
                </a:solidFill>
                <a:latin typeface="Roboto"/>
                <a:ea typeface="Roboto"/>
                <a:cs typeface="Roboto"/>
                <a:sym typeface="Roboto"/>
              </a:rPr>
              <a:t>autonomie</a:t>
            </a:r>
            <a:r>
              <a:rPr b="1" i="1" lang="fr" sz="2000">
                <a:solidFill>
                  <a:srgbClr val="00235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i="1" lang="fr" sz="2000">
                <a:solidFill>
                  <a:srgbClr val="0084E4"/>
                </a:solidFill>
                <a:latin typeface="Roboto"/>
                <a:ea typeface="Roboto"/>
                <a:cs typeface="Roboto"/>
                <a:sym typeface="Roboto"/>
              </a:rPr>
              <a:t>utilité</a:t>
            </a:r>
            <a:r>
              <a:rPr b="1" i="1" lang="fr" sz="2000">
                <a:solidFill>
                  <a:srgbClr val="002353"/>
                </a:solidFill>
                <a:latin typeface="Roboto"/>
                <a:ea typeface="Roboto"/>
                <a:cs typeface="Roboto"/>
                <a:sym typeface="Roboto"/>
              </a:rPr>
              <a:t>. Tous les ingrédients sont réunis !” F. - bénévole pilote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8" title="benevole_16.9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"/>
            <a:ext cx="9144000" cy="514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/>
          <p:nvPr/>
        </p:nvSpPr>
        <p:spPr>
          <a:xfrm>
            <a:off x="931175" y="1317900"/>
            <a:ext cx="7070400" cy="25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Objectif 2021</a:t>
            </a:r>
            <a:r>
              <a:rPr lang="fr" sz="5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 :</a:t>
            </a:r>
            <a:endParaRPr sz="5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engager</a:t>
            </a:r>
            <a:endParaRPr sz="5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000" u="sng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2 500</a:t>
            </a:r>
            <a:r>
              <a:rPr lang="fr" sz="5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 jeunes.</a:t>
            </a:r>
            <a:endParaRPr sz="5000">
              <a:solidFill>
                <a:srgbClr val="00235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0"/>
          <p:cNvSpPr txBox="1"/>
          <p:nvPr/>
        </p:nvSpPr>
        <p:spPr>
          <a:xfrm>
            <a:off x="512450" y="347550"/>
            <a:ext cx="8119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Essaimer</a:t>
            </a:r>
            <a:r>
              <a:rPr lang="fr" sz="4000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fr" sz="4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dans les territoires</a:t>
            </a:r>
            <a:endParaRPr sz="4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08" name="Google Shape;308;p30"/>
          <p:cNvSpPr txBox="1"/>
          <p:nvPr/>
        </p:nvSpPr>
        <p:spPr>
          <a:xfrm>
            <a:off x="512438" y="3836182"/>
            <a:ext cx="2547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Parrains et jeunes de la même région</a:t>
            </a:r>
            <a:endParaRPr/>
          </a:p>
        </p:txBody>
      </p:sp>
      <p:sp>
        <p:nvSpPr>
          <p:cNvPr id="309" name="Google Shape;309;p30"/>
          <p:cNvSpPr txBox="1"/>
          <p:nvPr/>
        </p:nvSpPr>
        <p:spPr>
          <a:xfrm>
            <a:off x="3239938" y="3836182"/>
            <a:ext cx="2547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Pousser les initiatives locales</a:t>
            </a:r>
            <a:endParaRPr/>
          </a:p>
        </p:txBody>
      </p:sp>
      <p:sp>
        <p:nvSpPr>
          <p:cNvPr id="310" name="Google Shape;310;p30"/>
          <p:cNvSpPr txBox="1"/>
          <p:nvPr/>
        </p:nvSpPr>
        <p:spPr>
          <a:xfrm>
            <a:off x="5786962" y="3836182"/>
            <a:ext cx="284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Guider vers les structures d’insertion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11" name="Google Shape;311;p30"/>
          <p:cNvPicPr preferRelativeResize="0"/>
          <p:nvPr/>
        </p:nvPicPr>
        <p:blipFill rotWithShape="1">
          <a:blip r:embed="rId3">
            <a:alphaModFix/>
          </a:blip>
          <a:srcRect b="0" l="0" r="0" t="20861"/>
          <a:stretch/>
        </p:blipFill>
        <p:spPr>
          <a:xfrm>
            <a:off x="628325" y="1428304"/>
            <a:ext cx="2094000" cy="2286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12" name="Google Shape;312;p30"/>
          <p:cNvPicPr preferRelativeResize="0"/>
          <p:nvPr/>
        </p:nvPicPr>
        <p:blipFill rotWithShape="1">
          <a:blip r:embed="rId4">
            <a:alphaModFix/>
          </a:blip>
          <a:srcRect b="0" l="7142" r="34172" t="11119"/>
          <a:stretch/>
        </p:blipFill>
        <p:spPr>
          <a:xfrm>
            <a:off x="3149700" y="1388474"/>
            <a:ext cx="2184300" cy="2286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13" name="Google Shape;313;p30"/>
          <p:cNvPicPr preferRelativeResize="0"/>
          <p:nvPr/>
        </p:nvPicPr>
        <p:blipFill rotWithShape="1">
          <a:blip r:embed="rId5">
            <a:alphaModFix/>
          </a:blip>
          <a:srcRect b="0" l="35307" r="3563" t="0"/>
          <a:stretch/>
        </p:blipFill>
        <p:spPr>
          <a:xfrm>
            <a:off x="5786938" y="1380000"/>
            <a:ext cx="2184300" cy="238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"/>
          <p:cNvSpPr txBox="1"/>
          <p:nvPr/>
        </p:nvSpPr>
        <p:spPr>
          <a:xfrm>
            <a:off x="1036800" y="1159975"/>
            <a:ext cx="7070400" cy="18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Q&amp;A</a:t>
            </a:r>
            <a:endParaRPr sz="15000">
              <a:solidFill>
                <a:srgbClr val="00235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35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 txBox="1"/>
          <p:nvPr/>
        </p:nvSpPr>
        <p:spPr>
          <a:xfrm>
            <a:off x="1094700" y="1316575"/>
            <a:ext cx="7070400" cy="11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MERCI A TOUS.</a:t>
            </a:r>
            <a:endParaRPr sz="7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24" name="Google Shape;324;p32"/>
          <p:cNvSpPr/>
          <p:nvPr/>
        </p:nvSpPr>
        <p:spPr>
          <a:xfrm>
            <a:off x="5630050" y="4239900"/>
            <a:ext cx="3513900" cy="903600"/>
          </a:xfrm>
          <a:prstGeom prst="rect">
            <a:avLst/>
          </a:prstGeom>
          <a:solidFill>
            <a:srgbClr val="0023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-357825" y="3903975"/>
            <a:ext cx="9939600" cy="129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4450" y="4174950"/>
            <a:ext cx="2332573" cy="75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6925" y="4259302"/>
            <a:ext cx="1470925" cy="4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1693000" y="1385425"/>
            <a:ext cx="6218400" cy="21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Créer des ponts entre </a:t>
            </a:r>
            <a:r>
              <a:rPr lang="fr" sz="3300" u="sng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jeunes</a:t>
            </a: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sz="33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en insertion et </a:t>
            </a:r>
            <a:r>
              <a:rPr lang="fr" sz="3300" u="sng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salariés</a:t>
            </a: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 qui souhaitent s’engager, </a:t>
            </a:r>
            <a:endParaRPr sz="33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grâce au numérique</a:t>
            </a:r>
            <a:endParaRPr>
              <a:solidFill>
                <a:srgbClr val="0084E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1210475" y="461450"/>
            <a:ext cx="6218400" cy="21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Un enjeu essentiel :</a:t>
            </a:r>
            <a:endParaRPr>
              <a:solidFill>
                <a:srgbClr val="011D3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7" name="Google Shape;77;p17"/>
          <p:cNvSpPr txBox="1"/>
          <p:nvPr/>
        </p:nvSpPr>
        <p:spPr>
          <a:xfrm>
            <a:off x="1291000" y="1141750"/>
            <a:ext cx="17685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20%</a:t>
            </a:r>
            <a:endParaRPr sz="4100">
              <a:solidFill>
                <a:srgbClr val="0084E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" name="Google Shape;78;p17"/>
          <p:cNvSpPr txBox="1"/>
          <p:nvPr/>
        </p:nvSpPr>
        <p:spPr>
          <a:xfrm>
            <a:off x="2915775" y="1247575"/>
            <a:ext cx="5112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taux de chômage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15-25 ans</a:t>
            </a:r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1291000" y="2218125"/>
            <a:ext cx="43041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1 MILLION</a:t>
            </a:r>
            <a:endParaRPr sz="4100">
              <a:solidFill>
                <a:srgbClr val="0084E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5080400" y="2322075"/>
            <a:ext cx="5112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de NEETS 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(ni en emploi, ni en formation)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2122575" y="3161025"/>
            <a:ext cx="43041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300 000</a:t>
            </a:r>
            <a:endParaRPr sz="4100">
              <a:solidFill>
                <a:srgbClr val="0084E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5080400" y="3275250"/>
            <a:ext cx="5112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“invisibles”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(suivis d’aucune structure)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355150" y="3634375"/>
            <a:ext cx="5112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dont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50" y="196800"/>
            <a:ext cx="4971600" cy="331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424850" y="3511200"/>
            <a:ext cx="8567400" cy="13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Le Mentorat : transmettre les codes d’un monde pas toujours évident</a:t>
            </a:r>
            <a:endParaRPr sz="33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3333600" y="1337125"/>
            <a:ext cx="5810400" cy="26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Le numérique comme solution innovante pour </a:t>
            </a:r>
            <a:endParaRPr sz="33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u="sng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aller vers</a:t>
            </a:r>
            <a:r>
              <a:rPr lang="fr" sz="41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sz="41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les jeunes en insertion.</a:t>
            </a:r>
            <a:endParaRPr sz="3300">
              <a:solidFill>
                <a:srgbClr val="00235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00235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75" y="573325"/>
            <a:ext cx="2813400" cy="4220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/>
          <p:nvPr/>
        </p:nvSpPr>
        <p:spPr>
          <a:xfrm>
            <a:off x="-12" y="0"/>
            <a:ext cx="3983400" cy="5143500"/>
          </a:xfrm>
          <a:prstGeom prst="rect">
            <a:avLst/>
          </a:prstGeom>
          <a:solidFill>
            <a:srgbClr val="0023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266" y="1606075"/>
            <a:ext cx="4771500" cy="268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20"/>
          <p:cNvGrpSpPr/>
          <p:nvPr/>
        </p:nvGrpSpPr>
        <p:grpSpPr>
          <a:xfrm>
            <a:off x="7679525" y="2094450"/>
            <a:ext cx="1021248" cy="2118500"/>
            <a:chOff x="4061375" y="2104700"/>
            <a:chExt cx="1021248" cy="2118500"/>
          </a:xfrm>
        </p:grpSpPr>
        <p:pic>
          <p:nvPicPr>
            <p:cNvPr id="103" name="Google Shape;103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61375" y="2104700"/>
              <a:ext cx="1021248" cy="211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20"/>
            <p:cNvPicPr preferRelativeResize="0"/>
            <p:nvPr/>
          </p:nvPicPr>
          <p:blipFill rotWithShape="1">
            <a:blip r:embed="rId5">
              <a:alphaModFix/>
            </a:blip>
            <a:srcRect b="15546" l="0" r="10770" t="12178"/>
            <a:stretch/>
          </p:blipFill>
          <p:spPr>
            <a:xfrm>
              <a:off x="4061375" y="2329025"/>
              <a:ext cx="968600" cy="1534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" name="Google Shape;1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190" y="2133613"/>
            <a:ext cx="3199026" cy="8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 title="Le declic 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/>
          <p:nvPr/>
        </p:nvSpPr>
        <p:spPr>
          <a:xfrm>
            <a:off x="4664625" y="4655750"/>
            <a:ext cx="4479300" cy="48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3400" y="345900"/>
            <a:ext cx="2210428" cy="458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5050" y="345875"/>
            <a:ext cx="2210428" cy="4585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/>
          <p:nvPr/>
        </p:nvSpPr>
        <p:spPr>
          <a:xfrm>
            <a:off x="198138" y="3479500"/>
            <a:ext cx="2499000" cy="709500"/>
          </a:xfrm>
          <a:prstGeom prst="roundRect">
            <a:avLst>
              <a:gd fmla="val 16667" name="adj"/>
            </a:avLst>
          </a:prstGeom>
          <a:solidFill>
            <a:srgbClr val="0023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 campagnes sponsorisée sur Facebook, Instagram et Messenger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2"/>
          <p:cNvSpPr/>
          <p:nvPr/>
        </p:nvSpPr>
        <p:spPr>
          <a:xfrm>
            <a:off x="6446838" y="3479500"/>
            <a:ext cx="2499000" cy="709500"/>
          </a:xfrm>
          <a:prstGeom prst="roundRect">
            <a:avLst>
              <a:gd fmla="val 16667" name="adj"/>
            </a:avLst>
          </a:prstGeom>
          <a:solidFill>
            <a:srgbClr val="0023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 échange en ligne, sur les réseaux utilisés tous les jours par le jeune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23"/>
          <p:cNvCxnSpPr/>
          <p:nvPr/>
        </p:nvCxnSpPr>
        <p:spPr>
          <a:xfrm>
            <a:off x="2679550" y="2528544"/>
            <a:ext cx="30675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dot"/>
            <a:round/>
            <a:headEnd len="med" w="med" type="triangle"/>
            <a:tailEnd len="med" w="med" type="triangle"/>
          </a:ln>
        </p:spPr>
      </p:cxnSp>
      <p:sp>
        <p:nvSpPr>
          <p:cNvPr id="125" name="Google Shape;125;p23"/>
          <p:cNvSpPr/>
          <p:nvPr/>
        </p:nvSpPr>
        <p:spPr>
          <a:xfrm>
            <a:off x="575488" y="3007828"/>
            <a:ext cx="1534200" cy="318900"/>
          </a:xfrm>
          <a:prstGeom prst="roundRect">
            <a:avLst>
              <a:gd fmla="val 16667" name="adj"/>
            </a:avLst>
          </a:prstGeom>
          <a:solidFill>
            <a:srgbClr val="0023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Jeunes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23"/>
          <p:cNvSpPr/>
          <p:nvPr/>
        </p:nvSpPr>
        <p:spPr>
          <a:xfrm>
            <a:off x="7125138" y="3007830"/>
            <a:ext cx="1534200" cy="318900"/>
          </a:xfrm>
          <a:prstGeom prst="roundRect">
            <a:avLst>
              <a:gd fmla="val 16667" name="adj"/>
            </a:avLst>
          </a:prstGeom>
          <a:solidFill>
            <a:srgbClr val="0023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Bénévoles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3">
            <a:alphaModFix/>
          </a:blip>
          <a:srcRect b="13932" l="0" r="0" t="11401"/>
          <a:stretch/>
        </p:blipFill>
        <p:spPr>
          <a:xfrm>
            <a:off x="463999" y="889038"/>
            <a:ext cx="1802400" cy="201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4">
            <a:alphaModFix/>
          </a:blip>
          <a:srcRect b="3335" l="30139" r="28617" t="28862"/>
          <a:stretch/>
        </p:blipFill>
        <p:spPr>
          <a:xfrm>
            <a:off x="6981297" y="880626"/>
            <a:ext cx="1821900" cy="2035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3622" y="1767967"/>
            <a:ext cx="1939487" cy="114815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/>
        </p:nvSpPr>
        <p:spPr>
          <a:xfrm>
            <a:off x="1530993" y="3152925"/>
            <a:ext cx="58104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Créer la rencontre avec un mentor 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rgbClr val="0084E4"/>
                </a:solidFill>
                <a:latin typeface="Roboto Black"/>
                <a:ea typeface="Roboto Black"/>
                <a:cs typeface="Roboto Black"/>
                <a:sym typeface="Roboto Black"/>
              </a:rPr>
              <a:t>en ligne</a:t>
            </a:r>
            <a:endParaRPr sz="2000" u="sng">
              <a:solidFill>
                <a:srgbClr val="0084E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2353"/>
                </a:solidFill>
                <a:latin typeface="Roboto Black"/>
                <a:ea typeface="Roboto Black"/>
                <a:cs typeface="Roboto Black"/>
                <a:sym typeface="Roboto Black"/>
              </a:rPr>
              <a:t>sur la messagerie adaptée à chacun</a:t>
            </a:r>
            <a:endParaRPr sz="2000">
              <a:solidFill>
                <a:srgbClr val="00235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8961" y="1593939"/>
            <a:ext cx="681573" cy="1413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23"/>
          <p:cNvGrpSpPr/>
          <p:nvPr/>
        </p:nvGrpSpPr>
        <p:grpSpPr>
          <a:xfrm>
            <a:off x="6981291" y="2177399"/>
            <a:ext cx="338442" cy="702283"/>
            <a:chOff x="4061375" y="2104700"/>
            <a:chExt cx="1021248" cy="2118500"/>
          </a:xfrm>
        </p:grpSpPr>
        <p:pic>
          <p:nvPicPr>
            <p:cNvPr id="133" name="Google Shape;133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061375" y="2104700"/>
              <a:ext cx="1021248" cy="211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23"/>
            <p:cNvPicPr preferRelativeResize="0"/>
            <p:nvPr/>
          </p:nvPicPr>
          <p:blipFill rotWithShape="1">
            <a:blip r:embed="rId8">
              <a:alphaModFix/>
            </a:blip>
            <a:srcRect b="15546" l="0" r="10770" t="12178"/>
            <a:stretch/>
          </p:blipFill>
          <p:spPr>
            <a:xfrm>
              <a:off x="4061375" y="2329025"/>
              <a:ext cx="968600" cy="1534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5" name="Google Shape;135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07151" y="1467170"/>
            <a:ext cx="858087" cy="862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