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66" r:id="rId3"/>
    <p:sldId id="303" r:id="rId4"/>
    <p:sldId id="302" r:id="rId5"/>
    <p:sldId id="304" r:id="rId6"/>
    <p:sldId id="301" r:id="rId7"/>
  </p:sldIdLst>
  <p:sldSz cx="9144000" cy="5143500" type="screen16x9"/>
  <p:notesSz cx="7099300" cy="10234613"/>
  <p:embeddedFontLst>
    <p:embeddedFont>
      <p:font typeface="Times" panose="02020603050405020304" pitchFamily="18" charset="0"/>
      <p:regular r:id="rId10"/>
      <p:bold r:id="rId11"/>
      <p:italic r:id="rId12"/>
      <p:boldItalic r:id="rId13"/>
    </p:embeddedFont>
    <p:embeddedFont>
      <p:font typeface="Poppins" panose="00000500000000000000" pitchFamily="50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  <p:embeddedFont>
      <p:font typeface="Poppins SemiBold" panose="00000700000000000000" pitchFamily="50" charset="0"/>
      <p:bold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0D4D3E4-E987-4016-A2D5-AA075FC26781}">
          <p14:sldIdLst>
            <p14:sldId id="269"/>
            <p14:sldId id="266"/>
            <p14:sldId id="303"/>
            <p14:sldId id="302"/>
            <p14:sldId id="304"/>
            <p14:sldId id="301"/>
          </p14:sldIdLst>
        </p14:section>
        <p14:section name="Section sans titre" id="{452E9622-0C91-40A5-868A-439D7CA1769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10"/>
    <a:srgbClr val="004773"/>
    <a:srgbClr val="D1203A"/>
    <a:srgbClr val="003258"/>
    <a:srgbClr val="00A0C8"/>
    <a:srgbClr val="004387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8" autoAdjust="0"/>
    <p:restoredTop sz="93742" autoAdjust="0"/>
  </p:normalViewPr>
  <p:slideViewPr>
    <p:cSldViewPr>
      <p:cViewPr varScale="1">
        <p:scale>
          <a:sx n="82" d="100"/>
          <a:sy n="82" d="100"/>
        </p:scale>
        <p:origin x="-96" y="-3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3104F-CF05-4E7C-8D9A-08DFA68F29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21D6D2-F9E1-4999-BA7C-A2EE120D453E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 dirty="0"/>
        </a:p>
      </dgm:t>
    </dgm:pt>
    <dgm:pt modelId="{93D1B130-B551-4CC6-B0BE-26EC78A70339}" type="sibTrans" cxnId="{6954DB3C-E9DA-42F3-AE5B-86BF1BF5AB0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A5E8968D-7622-476C-A7F6-CD04F5BF72CA}" type="parTrans" cxnId="{6954DB3C-E9DA-42F3-AE5B-86BF1BF5AB0D}">
      <dgm:prSet/>
      <dgm:spPr/>
      <dgm:t>
        <a:bodyPr/>
        <a:lstStyle/>
        <a:p>
          <a:endParaRPr lang="fr-FR"/>
        </a:p>
      </dgm:t>
    </dgm:pt>
    <dgm:pt modelId="{1D67AA1B-8AE3-4A2E-8B76-846EEA964EFB}">
      <dgm:prSet/>
      <dgm:spPr/>
      <dgm:t>
        <a:bodyPr/>
        <a:lstStyle/>
        <a:p>
          <a:endParaRPr lang="fr-FR"/>
        </a:p>
      </dgm:t>
    </dgm:pt>
    <dgm:pt modelId="{9D0F2F75-BECC-4C4F-B73B-C2583D7AB094}" type="parTrans" cxnId="{65DCD7D9-6553-435F-BA3A-1382ED712C75}">
      <dgm:prSet/>
      <dgm:spPr/>
      <dgm:t>
        <a:bodyPr/>
        <a:lstStyle/>
        <a:p>
          <a:endParaRPr lang="fr-FR"/>
        </a:p>
      </dgm:t>
    </dgm:pt>
    <dgm:pt modelId="{1BF1FEDF-37AC-445E-8498-A51A5DC0777B}" type="sibTrans" cxnId="{65DCD7D9-6553-435F-BA3A-1382ED712C7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9B7BA957-8104-4291-A5A9-44D3BF9E9553}" type="pres">
      <dgm:prSet presAssocID="{1D23104F-CF05-4E7C-8D9A-08DFA68F29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248C20D-D84E-428E-B330-82DDB222C469}" type="pres">
      <dgm:prSet presAssocID="{BF21D6D2-F9E1-4999-BA7C-A2EE120D453E}" presName="composite" presStyleCnt="0"/>
      <dgm:spPr/>
    </dgm:pt>
    <dgm:pt modelId="{0FB1E95B-0A99-419E-89D9-DB1EFA5E0A48}" type="pres">
      <dgm:prSet presAssocID="{BF21D6D2-F9E1-4999-BA7C-A2EE120D453E}" presName="Parent1" presStyleLbl="node1" presStyleIdx="0" presStyleCnt="4" custLinFactNeighborX="7790" custLinFactNeighborY="-483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B860CA-E106-4EDC-932F-E6BCCDB97B43}" type="pres">
      <dgm:prSet presAssocID="{BF21D6D2-F9E1-4999-BA7C-A2EE120D453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322638-48FD-461F-8017-0C0F417999CA}" type="pres">
      <dgm:prSet presAssocID="{BF21D6D2-F9E1-4999-BA7C-A2EE120D453E}" presName="BalanceSpacing" presStyleCnt="0"/>
      <dgm:spPr/>
    </dgm:pt>
    <dgm:pt modelId="{B568C611-0962-4834-A9C9-8C571B4CCD4B}" type="pres">
      <dgm:prSet presAssocID="{BF21D6D2-F9E1-4999-BA7C-A2EE120D453E}" presName="BalanceSpacing1" presStyleCnt="0"/>
      <dgm:spPr/>
    </dgm:pt>
    <dgm:pt modelId="{F81F344A-6701-4052-91A1-76DCD577D667}" type="pres">
      <dgm:prSet presAssocID="{93D1B130-B551-4CC6-B0BE-26EC78A70339}" presName="Accent1Text" presStyleLbl="node1" presStyleIdx="1" presStyleCnt="4" custLinFactNeighborX="8082" custLinFactNeighborY="-41658"/>
      <dgm:spPr/>
      <dgm:t>
        <a:bodyPr/>
        <a:lstStyle/>
        <a:p>
          <a:endParaRPr lang="fr-FR"/>
        </a:p>
      </dgm:t>
    </dgm:pt>
    <dgm:pt modelId="{5C2547B9-115B-48A8-84A2-0C82658B1280}" type="pres">
      <dgm:prSet presAssocID="{93D1B130-B551-4CC6-B0BE-26EC78A70339}" presName="spaceBetweenRectangles" presStyleCnt="0"/>
      <dgm:spPr/>
    </dgm:pt>
    <dgm:pt modelId="{61273A1C-E679-45E8-B600-22106D6C796E}" type="pres">
      <dgm:prSet presAssocID="{1D67AA1B-8AE3-4A2E-8B76-846EEA964EFB}" presName="composite" presStyleCnt="0"/>
      <dgm:spPr/>
    </dgm:pt>
    <dgm:pt modelId="{124901A4-A4F4-4904-827F-A2E0B5B31489}" type="pres">
      <dgm:prSet presAssocID="{1D67AA1B-8AE3-4A2E-8B76-846EEA964EFB}" presName="Parent1" presStyleLbl="node1" presStyleIdx="2" presStyleCnt="4" custScaleX="42153" custScaleY="41239" custLinFactNeighborX="6343" custLinFactNeighborY="-41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053711-CA16-4858-9310-0AE9FB1C774B}" type="pres">
      <dgm:prSet presAssocID="{1D67AA1B-8AE3-4A2E-8B76-846EEA964EF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55F32C-55BD-422D-BE5B-3C170C156572}" type="pres">
      <dgm:prSet presAssocID="{1D67AA1B-8AE3-4A2E-8B76-846EEA964EFB}" presName="BalanceSpacing" presStyleCnt="0"/>
      <dgm:spPr/>
    </dgm:pt>
    <dgm:pt modelId="{7D529EB6-4A7C-4F91-B8E4-EC48B69F5E27}" type="pres">
      <dgm:prSet presAssocID="{1D67AA1B-8AE3-4A2E-8B76-846EEA964EFB}" presName="BalanceSpacing1" presStyleCnt="0"/>
      <dgm:spPr/>
    </dgm:pt>
    <dgm:pt modelId="{B5D645CF-ECA0-4125-9BDF-2E24BC813384}" type="pres">
      <dgm:prSet presAssocID="{1BF1FEDF-37AC-445E-8498-A51A5DC0777B}" presName="Accent1Text" presStyleLbl="node1" presStyleIdx="3" presStyleCnt="4" custLinFactNeighborX="-99758" custLinFactNeighborY="-46100"/>
      <dgm:spPr/>
      <dgm:t>
        <a:bodyPr/>
        <a:lstStyle/>
        <a:p>
          <a:endParaRPr lang="fr-FR"/>
        </a:p>
      </dgm:t>
    </dgm:pt>
  </dgm:ptLst>
  <dgm:cxnLst>
    <dgm:cxn modelId="{AEB15705-BCE4-4F9C-B376-FFCAD5D10E59}" type="presOf" srcId="{1BF1FEDF-37AC-445E-8498-A51A5DC0777B}" destId="{B5D645CF-ECA0-4125-9BDF-2E24BC813384}" srcOrd="0" destOrd="0" presId="urn:microsoft.com/office/officeart/2008/layout/AlternatingHexagons"/>
    <dgm:cxn modelId="{440F3733-EBA4-457A-9C57-E7840551FA3B}" type="presOf" srcId="{93D1B130-B551-4CC6-B0BE-26EC78A70339}" destId="{F81F344A-6701-4052-91A1-76DCD577D667}" srcOrd="0" destOrd="0" presId="urn:microsoft.com/office/officeart/2008/layout/AlternatingHexagons"/>
    <dgm:cxn modelId="{AA698FA9-6B32-435D-ACF7-E10DA0E4063B}" type="presOf" srcId="{1D67AA1B-8AE3-4A2E-8B76-846EEA964EFB}" destId="{124901A4-A4F4-4904-827F-A2E0B5B31489}" srcOrd="0" destOrd="0" presId="urn:microsoft.com/office/officeart/2008/layout/AlternatingHexagons"/>
    <dgm:cxn modelId="{6954DB3C-E9DA-42F3-AE5B-86BF1BF5AB0D}" srcId="{1D23104F-CF05-4E7C-8D9A-08DFA68F299E}" destId="{BF21D6D2-F9E1-4999-BA7C-A2EE120D453E}" srcOrd="0" destOrd="0" parTransId="{A5E8968D-7622-476C-A7F6-CD04F5BF72CA}" sibTransId="{93D1B130-B551-4CC6-B0BE-26EC78A70339}"/>
    <dgm:cxn modelId="{2C20D2F0-4F6B-4670-9D9E-91A1F107C33A}" type="presOf" srcId="{BF21D6D2-F9E1-4999-BA7C-A2EE120D453E}" destId="{0FB1E95B-0A99-419E-89D9-DB1EFA5E0A48}" srcOrd="0" destOrd="0" presId="urn:microsoft.com/office/officeart/2008/layout/AlternatingHexagons"/>
    <dgm:cxn modelId="{65DCD7D9-6553-435F-BA3A-1382ED712C75}" srcId="{1D23104F-CF05-4E7C-8D9A-08DFA68F299E}" destId="{1D67AA1B-8AE3-4A2E-8B76-846EEA964EFB}" srcOrd="1" destOrd="0" parTransId="{9D0F2F75-BECC-4C4F-B73B-C2583D7AB094}" sibTransId="{1BF1FEDF-37AC-445E-8498-A51A5DC0777B}"/>
    <dgm:cxn modelId="{92277927-49BD-4DD1-94D0-69A8A14A3710}" type="presOf" srcId="{1D23104F-CF05-4E7C-8D9A-08DFA68F299E}" destId="{9B7BA957-8104-4291-A5A9-44D3BF9E9553}" srcOrd="0" destOrd="0" presId="urn:microsoft.com/office/officeart/2008/layout/AlternatingHexagons"/>
    <dgm:cxn modelId="{FAA043B4-ED85-4F03-92D0-DF09C88FB648}" type="presParOf" srcId="{9B7BA957-8104-4291-A5A9-44D3BF9E9553}" destId="{8248C20D-D84E-428E-B330-82DDB222C469}" srcOrd="0" destOrd="0" presId="urn:microsoft.com/office/officeart/2008/layout/AlternatingHexagons"/>
    <dgm:cxn modelId="{FF2EE349-EC7C-413C-A367-438926505E21}" type="presParOf" srcId="{8248C20D-D84E-428E-B330-82DDB222C469}" destId="{0FB1E95B-0A99-419E-89D9-DB1EFA5E0A48}" srcOrd="0" destOrd="0" presId="urn:microsoft.com/office/officeart/2008/layout/AlternatingHexagons"/>
    <dgm:cxn modelId="{08A9D702-6FAF-44B1-9813-4D46A78439FF}" type="presParOf" srcId="{8248C20D-D84E-428E-B330-82DDB222C469}" destId="{67B860CA-E106-4EDC-932F-E6BCCDB97B43}" srcOrd="1" destOrd="0" presId="urn:microsoft.com/office/officeart/2008/layout/AlternatingHexagons"/>
    <dgm:cxn modelId="{3C4CB841-A359-4F23-97D3-BBE7E50D7848}" type="presParOf" srcId="{8248C20D-D84E-428E-B330-82DDB222C469}" destId="{6B322638-48FD-461F-8017-0C0F417999CA}" srcOrd="2" destOrd="0" presId="urn:microsoft.com/office/officeart/2008/layout/AlternatingHexagons"/>
    <dgm:cxn modelId="{4FADB2C7-0376-40E0-8220-1EE3D446812E}" type="presParOf" srcId="{8248C20D-D84E-428E-B330-82DDB222C469}" destId="{B568C611-0962-4834-A9C9-8C571B4CCD4B}" srcOrd="3" destOrd="0" presId="urn:microsoft.com/office/officeart/2008/layout/AlternatingHexagons"/>
    <dgm:cxn modelId="{234F7B78-C813-4198-BB38-1F2A5A1F8C7F}" type="presParOf" srcId="{8248C20D-D84E-428E-B330-82DDB222C469}" destId="{F81F344A-6701-4052-91A1-76DCD577D667}" srcOrd="4" destOrd="0" presId="urn:microsoft.com/office/officeart/2008/layout/AlternatingHexagons"/>
    <dgm:cxn modelId="{4103DB3E-4D40-4EF1-B73D-34C21DD49B96}" type="presParOf" srcId="{9B7BA957-8104-4291-A5A9-44D3BF9E9553}" destId="{5C2547B9-115B-48A8-84A2-0C82658B1280}" srcOrd="1" destOrd="0" presId="urn:microsoft.com/office/officeart/2008/layout/AlternatingHexagons"/>
    <dgm:cxn modelId="{BD6B79E3-2AC3-42B2-AFE0-3B560E9165E3}" type="presParOf" srcId="{9B7BA957-8104-4291-A5A9-44D3BF9E9553}" destId="{61273A1C-E679-45E8-B600-22106D6C796E}" srcOrd="2" destOrd="0" presId="urn:microsoft.com/office/officeart/2008/layout/AlternatingHexagons"/>
    <dgm:cxn modelId="{348905A7-8822-4281-B39F-9F04E159C7A6}" type="presParOf" srcId="{61273A1C-E679-45E8-B600-22106D6C796E}" destId="{124901A4-A4F4-4904-827F-A2E0B5B31489}" srcOrd="0" destOrd="0" presId="urn:microsoft.com/office/officeart/2008/layout/AlternatingHexagons"/>
    <dgm:cxn modelId="{41D29292-6912-41EB-A491-4054210B749C}" type="presParOf" srcId="{61273A1C-E679-45E8-B600-22106D6C796E}" destId="{82053711-CA16-4858-9310-0AE9FB1C774B}" srcOrd="1" destOrd="0" presId="urn:microsoft.com/office/officeart/2008/layout/AlternatingHexagons"/>
    <dgm:cxn modelId="{9C775613-6512-4B59-B7E3-2D8F022567C9}" type="presParOf" srcId="{61273A1C-E679-45E8-B600-22106D6C796E}" destId="{1B55F32C-55BD-422D-BE5B-3C170C156572}" srcOrd="2" destOrd="0" presId="urn:microsoft.com/office/officeart/2008/layout/AlternatingHexagons"/>
    <dgm:cxn modelId="{3403FC93-23CB-4D95-9D1E-31B44EAA980B}" type="presParOf" srcId="{61273A1C-E679-45E8-B600-22106D6C796E}" destId="{7D529EB6-4A7C-4F91-B8E4-EC48B69F5E27}" srcOrd="3" destOrd="0" presId="urn:microsoft.com/office/officeart/2008/layout/AlternatingHexagons"/>
    <dgm:cxn modelId="{F856EB5E-F79C-42FE-8F3A-B05B678180D4}" type="presParOf" srcId="{61273A1C-E679-45E8-B600-22106D6C796E}" destId="{B5D645CF-ECA0-4125-9BDF-2E24BC8133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3104F-CF05-4E7C-8D9A-08DFA68F29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21D6D2-F9E1-4999-BA7C-A2EE120D453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93D1B130-B551-4CC6-B0BE-26EC78A70339}" type="sibTrans" cxnId="{6954DB3C-E9DA-42F3-AE5B-86BF1BF5AB0D}">
      <dgm:prSet/>
      <dgm:spPr>
        <a:solidFill>
          <a:srgbClr val="C00000"/>
        </a:solidFill>
      </dgm:spPr>
      <dgm:t>
        <a:bodyPr/>
        <a:lstStyle/>
        <a:p>
          <a:endParaRPr lang="fr-FR"/>
        </a:p>
      </dgm:t>
    </dgm:pt>
    <dgm:pt modelId="{A5E8968D-7622-476C-A7F6-CD04F5BF72CA}" type="parTrans" cxnId="{6954DB3C-E9DA-42F3-AE5B-86BF1BF5AB0D}">
      <dgm:prSet/>
      <dgm:spPr/>
      <dgm:t>
        <a:bodyPr/>
        <a:lstStyle/>
        <a:p>
          <a:endParaRPr lang="fr-FR"/>
        </a:p>
      </dgm:t>
    </dgm:pt>
    <dgm:pt modelId="{1D67AA1B-8AE3-4A2E-8B76-846EEA964EFB}">
      <dgm:prSet/>
      <dgm:spPr/>
      <dgm:t>
        <a:bodyPr/>
        <a:lstStyle/>
        <a:p>
          <a:endParaRPr lang="fr-FR"/>
        </a:p>
      </dgm:t>
    </dgm:pt>
    <dgm:pt modelId="{9D0F2F75-BECC-4C4F-B73B-C2583D7AB094}" type="parTrans" cxnId="{65DCD7D9-6553-435F-BA3A-1382ED712C75}">
      <dgm:prSet/>
      <dgm:spPr/>
      <dgm:t>
        <a:bodyPr/>
        <a:lstStyle/>
        <a:p>
          <a:endParaRPr lang="fr-FR"/>
        </a:p>
      </dgm:t>
    </dgm:pt>
    <dgm:pt modelId="{1BF1FEDF-37AC-445E-8498-A51A5DC0777B}" type="sibTrans" cxnId="{65DCD7D9-6553-435F-BA3A-1382ED712C75}">
      <dgm:prSet/>
      <dgm:spPr>
        <a:solidFill>
          <a:srgbClr val="C00000"/>
        </a:solidFill>
      </dgm:spPr>
      <dgm:t>
        <a:bodyPr/>
        <a:lstStyle/>
        <a:p>
          <a:endParaRPr lang="fr-FR"/>
        </a:p>
      </dgm:t>
    </dgm:pt>
    <dgm:pt modelId="{9B7BA957-8104-4291-A5A9-44D3BF9E9553}" type="pres">
      <dgm:prSet presAssocID="{1D23104F-CF05-4E7C-8D9A-08DFA68F29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248C20D-D84E-428E-B330-82DDB222C469}" type="pres">
      <dgm:prSet presAssocID="{BF21D6D2-F9E1-4999-BA7C-A2EE120D453E}" presName="composite" presStyleCnt="0"/>
      <dgm:spPr/>
    </dgm:pt>
    <dgm:pt modelId="{0FB1E95B-0A99-419E-89D9-DB1EFA5E0A48}" type="pres">
      <dgm:prSet presAssocID="{BF21D6D2-F9E1-4999-BA7C-A2EE120D453E}" presName="Parent1" presStyleLbl="node1" presStyleIdx="0" presStyleCnt="4" custLinFactNeighborX="7790" custLinFactNeighborY="-483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B860CA-E106-4EDC-932F-E6BCCDB97B43}" type="pres">
      <dgm:prSet presAssocID="{BF21D6D2-F9E1-4999-BA7C-A2EE120D453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322638-48FD-461F-8017-0C0F417999CA}" type="pres">
      <dgm:prSet presAssocID="{BF21D6D2-F9E1-4999-BA7C-A2EE120D453E}" presName="BalanceSpacing" presStyleCnt="0"/>
      <dgm:spPr/>
    </dgm:pt>
    <dgm:pt modelId="{B568C611-0962-4834-A9C9-8C571B4CCD4B}" type="pres">
      <dgm:prSet presAssocID="{BF21D6D2-F9E1-4999-BA7C-A2EE120D453E}" presName="BalanceSpacing1" presStyleCnt="0"/>
      <dgm:spPr/>
    </dgm:pt>
    <dgm:pt modelId="{F81F344A-6701-4052-91A1-76DCD577D667}" type="pres">
      <dgm:prSet presAssocID="{93D1B130-B551-4CC6-B0BE-26EC78A70339}" presName="Accent1Text" presStyleLbl="node1" presStyleIdx="1" presStyleCnt="4" custLinFactNeighborX="7883" custLinFactNeighborY="-48393"/>
      <dgm:spPr/>
      <dgm:t>
        <a:bodyPr/>
        <a:lstStyle/>
        <a:p>
          <a:endParaRPr lang="fr-FR"/>
        </a:p>
      </dgm:t>
    </dgm:pt>
    <dgm:pt modelId="{5C2547B9-115B-48A8-84A2-0C82658B1280}" type="pres">
      <dgm:prSet presAssocID="{93D1B130-B551-4CC6-B0BE-26EC78A70339}" presName="spaceBetweenRectangles" presStyleCnt="0"/>
      <dgm:spPr/>
    </dgm:pt>
    <dgm:pt modelId="{61273A1C-E679-45E8-B600-22106D6C796E}" type="pres">
      <dgm:prSet presAssocID="{1D67AA1B-8AE3-4A2E-8B76-846EEA964EFB}" presName="composite" presStyleCnt="0"/>
      <dgm:spPr/>
    </dgm:pt>
    <dgm:pt modelId="{124901A4-A4F4-4904-827F-A2E0B5B31489}" type="pres">
      <dgm:prSet presAssocID="{1D67AA1B-8AE3-4A2E-8B76-846EEA964EFB}" presName="Parent1" presStyleLbl="node1" presStyleIdx="2" presStyleCnt="4" custScaleX="69931" custScaleY="68062" custLinFactNeighborX="6343" custLinFactNeighborY="-41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053711-CA16-4858-9310-0AE9FB1C774B}" type="pres">
      <dgm:prSet presAssocID="{1D67AA1B-8AE3-4A2E-8B76-846EEA964EF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55F32C-55BD-422D-BE5B-3C170C156572}" type="pres">
      <dgm:prSet presAssocID="{1D67AA1B-8AE3-4A2E-8B76-846EEA964EFB}" presName="BalanceSpacing" presStyleCnt="0"/>
      <dgm:spPr/>
    </dgm:pt>
    <dgm:pt modelId="{7D529EB6-4A7C-4F91-B8E4-EC48B69F5E27}" type="pres">
      <dgm:prSet presAssocID="{1D67AA1B-8AE3-4A2E-8B76-846EEA964EFB}" presName="BalanceSpacing1" presStyleCnt="0"/>
      <dgm:spPr/>
    </dgm:pt>
    <dgm:pt modelId="{B5D645CF-ECA0-4125-9BDF-2E24BC813384}" type="pres">
      <dgm:prSet presAssocID="{1BF1FEDF-37AC-445E-8498-A51A5DC0777B}" presName="Accent1Text" presStyleLbl="node1" presStyleIdx="3" presStyleCnt="4" custLinFactX="-687" custLinFactNeighborX="-100000" custLinFactNeighborY="-46100"/>
      <dgm:spPr/>
      <dgm:t>
        <a:bodyPr/>
        <a:lstStyle/>
        <a:p>
          <a:endParaRPr lang="fr-FR"/>
        </a:p>
      </dgm:t>
    </dgm:pt>
  </dgm:ptLst>
  <dgm:cxnLst>
    <dgm:cxn modelId="{084F426D-B362-4EC7-8023-AB8765089ED7}" type="presOf" srcId="{1BF1FEDF-37AC-445E-8498-A51A5DC0777B}" destId="{B5D645CF-ECA0-4125-9BDF-2E24BC813384}" srcOrd="0" destOrd="0" presId="urn:microsoft.com/office/officeart/2008/layout/AlternatingHexagons"/>
    <dgm:cxn modelId="{582152EC-2082-4B8D-A587-06595A415433}" type="presOf" srcId="{93D1B130-B551-4CC6-B0BE-26EC78A70339}" destId="{F81F344A-6701-4052-91A1-76DCD577D667}" srcOrd="0" destOrd="0" presId="urn:microsoft.com/office/officeart/2008/layout/AlternatingHexagons"/>
    <dgm:cxn modelId="{6954DB3C-E9DA-42F3-AE5B-86BF1BF5AB0D}" srcId="{1D23104F-CF05-4E7C-8D9A-08DFA68F299E}" destId="{BF21D6D2-F9E1-4999-BA7C-A2EE120D453E}" srcOrd="0" destOrd="0" parTransId="{A5E8968D-7622-476C-A7F6-CD04F5BF72CA}" sibTransId="{93D1B130-B551-4CC6-B0BE-26EC78A70339}"/>
    <dgm:cxn modelId="{BEFEEE43-B68A-4D87-BF04-8C5C1E848767}" type="presOf" srcId="{1D67AA1B-8AE3-4A2E-8B76-846EEA964EFB}" destId="{124901A4-A4F4-4904-827F-A2E0B5B31489}" srcOrd="0" destOrd="0" presId="urn:microsoft.com/office/officeart/2008/layout/AlternatingHexagons"/>
    <dgm:cxn modelId="{9E76DD18-AAEC-4711-A828-6AEFF2670A0F}" type="presOf" srcId="{BF21D6D2-F9E1-4999-BA7C-A2EE120D453E}" destId="{0FB1E95B-0A99-419E-89D9-DB1EFA5E0A48}" srcOrd="0" destOrd="0" presId="urn:microsoft.com/office/officeart/2008/layout/AlternatingHexagons"/>
    <dgm:cxn modelId="{65DCD7D9-6553-435F-BA3A-1382ED712C75}" srcId="{1D23104F-CF05-4E7C-8D9A-08DFA68F299E}" destId="{1D67AA1B-8AE3-4A2E-8B76-846EEA964EFB}" srcOrd="1" destOrd="0" parTransId="{9D0F2F75-BECC-4C4F-B73B-C2583D7AB094}" sibTransId="{1BF1FEDF-37AC-445E-8498-A51A5DC0777B}"/>
    <dgm:cxn modelId="{6D863E32-D1D4-4DCE-B59A-9FBC3FA64070}" type="presOf" srcId="{1D23104F-CF05-4E7C-8D9A-08DFA68F299E}" destId="{9B7BA957-8104-4291-A5A9-44D3BF9E9553}" srcOrd="0" destOrd="0" presId="urn:microsoft.com/office/officeart/2008/layout/AlternatingHexagons"/>
    <dgm:cxn modelId="{FDC460B2-E2E5-4134-9BEE-2CB46FCADFAE}" type="presParOf" srcId="{9B7BA957-8104-4291-A5A9-44D3BF9E9553}" destId="{8248C20D-D84E-428E-B330-82DDB222C469}" srcOrd="0" destOrd="0" presId="urn:microsoft.com/office/officeart/2008/layout/AlternatingHexagons"/>
    <dgm:cxn modelId="{C15E2DFD-22D5-4CD3-B950-14682E5172C9}" type="presParOf" srcId="{8248C20D-D84E-428E-B330-82DDB222C469}" destId="{0FB1E95B-0A99-419E-89D9-DB1EFA5E0A48}" srcOrd="0" destOrd="0" presId="urn:microsoft.com/office/officeart/2008/layout/AlternatingHexagons"/>
    <dgm:cxn modelId="{6D957E94-1479-4CBC-8E1B-4ED10A6B6602}" type="presParOf" srcId="{8248C20D-D84E-428E-B330-82DDB222C469}" destId="{67B860CA-E106-4EDC-932F-E6BCCDB97B43}" srcOrd="1" destOrd="0" presId="urn:microsoft.com/office/officeart/2008/layout/AlternatingHexagons"/>
    <dgm:cxn modelId="{C762C570-9C79-436A-986C-5AD03F1FAAA1}" type="presParOf" srcId="{8248C20D-D84E-428E-B330-82DDB222C469}" destId="{6B322638-48FD-461F-8017-0C0F417999CA}" srcOrd="2" destOrd="0" presId="urn:microsoft.com/office/officeart/2008/layout/AlternatingHexagons"/>
    <dgm:cxn modelId="{6EE751E8-B01D-4BC8-B0BE-A8F4359B604F}" type="presParOf" srcId="{8248C20D-D84E-428E-B330-82DDB222C469}" destId="{B568C611-0962-4834-A9C9-8C571B4CCD4B}" srcOrd="3" destOrd="0" presId="urn:microsoft.com/office/officeart/2008/layout/AlternatingHexagons"/>
    <dgm:cxn modelId="{8ADE7D2D-2DCE-47D1-8771-1FDE7716F971}" type="presParOf" srcId="{8248C20D-D84E-428E-B330-82DDB222C469}" destId="{F81F344A-6701-4052-91A1-76DCD577D667}" srcOrd="4" destOrd="0" presId="urn:microsoft.com/office/officeart/2008/layout/AlternatingHexagons"/>
    <dgm:cxn modelId="{757C5E28-90BE-4DD1-9618-E92281945C31}" type="presParOf" srcId="{9B7BA957-8104-4291-A5A9-44D3BF9E9553}" destId="{5C2547B9-115B-48A8-84A2-0C82658B1280}" srcOrd="1" destOrd="0" presId="urn:microsoft.com/office/officeart/2008/layout/AlternatingHexagons"/>
    <dgm:cxn modelId="{C8BB9C26-1C6F-469B-A1C9-CCC6E9570FA4}" type="presParOf" srcId="{9B7BA957-8104-4291-A5A9-44D3BF9E9553}" destId="{61273A1C-E679-45E8-B600-22106D6C796E}" srcOrd="2" destOrd="0" presId="urn:microsoft.com/office/officeart/2008/layout/AlternatingHexagons"/>
    <dgm:cxn modelId="{BFF4A674-CEA6-449E-8759-D69B66E454D9}" type="presParOf" srcId="{61273A1C-E679-45E8-B600-22106D6C796E}" destId="{124901A4-A4F4-4904-827F-A2E0B5B31489}" srcOrd="0" destOrd="0" presId="urn:microsoft.com/office/officeart/2008/layout/AlternatingHexagons"/>
    <dgm:cxn modelId="{B520DF3C-D4B6-49D2-9B0F-266655E99C05}" type="presParOf" srcId="{61273A1C-E679-45E8-B600-22106D6C796E}" destId="{82053711-CA16-4858-9310-0AE9FB1C774B}" srcOrd="1" destOrd="0" presId="urn:microsoft.com/office/officeart/2008/layout/AlternatingHexagons"/>
    <dgm:cxn modelId="{D74B97E6-7D83-4F24-BA1B-CB5B41A5CBA3}" type="presParOf" srcId="{61273A1C-E679-45E8-B600-22106D6C796E}" destId="{1B55F32C-55BD-422D-BE5B-3C170C156572}" srcOrd="2" destOrd="0" presId="urn:microsoft.com/office/officeart/2008/layout/AlternatingHexagons"/>
    <dgm:cxn modelId="{3C02422A-A860-4221-9FC5-5E28F8034D7B}" type="presParOf" srcId="{61273A1C-E679-45E8-B600-22106D6C796E}" destId="{7D529EB6-4A7C-4F91-B8E4-EC48B69F5E27}" srcOrd="3" destOrd="0" presId="urn:microsoft.com/office/officeart/2008/layout/AlternatingHexagons"/>
    <dgm:cxn modelId="{FB54945F-98B7-4C40-ACA8-9EE9D1F11459}" type="presParOf" srcId="{61273A1C-E679-45E8-B600-22106D6C796E}" destId="{B5D645CF-ECA0-4125-9BDF-2E24BC8133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3104F-CF05-4E7C-8D9A-08DFA68F29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67AA1B-8AE3-4A2E-8B76-846EEA964EFB}">
      <dgm:prSet/>
      <dgm:spPr>
        <a:solidFill>
          <a:srgbClr val="00B050"/>
        </a:solidFill>
      </dgm:spPr>
      <dgm:t>
        <a:bodyPr/>
        <a:lstStyle/>
        <a:p>
          <a:endParaRPr lang="fr-FR"/>
        </a:p>
      </dgm:t>
    </dgm:pt>
    <dgm:pt modelId="{9D0F2F75-BECC-4C4F-B73B-C2583D7AB094}" type="parTrans" cxnId="{65DCD7D9-6553-435F-BA3A-1382ED712C75}">
      <dgm:prSet/>
      <dgm:spPr/>
      <dgm:t>
        <a:bodyPr/>
        <a:lstStyle/>
        <a:p>
          <a:endParaRPr lang="fr-FR"/>
        </a:p>
      </dgm:t>
    </dgm:pt>
    <dgm:pt modelId="{1BF1FEDF-37AC-445E-8498-A51A5DC0777B}" type="sibTrans" cxnId="{65DCD7D9-6553-435F-BA3A-1382ED712C75}">
      <dgm:prSet/>
      <dgm:spPr>
        <a:solidFill>
          <a:srgbClr val="00B050"/>
        </a:solidFill>
      </dgm:spPr>
      <dgm:t>
        <a:bodyPr/>
        <a:lstStyle/>
        <a:p>
          <a:endParaRPr lang="fr-FR"/>
        </a:p>
      </dgm:t>
    </dgm:pt>
    <dgm:pt modelId="{9B7BA957-8104-4291-A5A9-44D3BF9E9553}" type="pres">
      <dgm:prSet presAssocID="{1D23104F-CF05-4E7C-8D9A-08DFA68F29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1273A1C-E679-45E8-B600-22106D6C796E}" type="pres">
      <dgm:prSet presAssocID="{1D67AA1B-8AE3-4A2E-8B76-846EEA964EFB}" presName="composite" presStyleCnt="0"/>
      <dgm:spPr/>
    </dgm:pt>
    <dgm:pt modelId="{124901A4-A4F4-4904-827F-A2E0B5B31489}" type="pres">
      <dgm:prSet presAssocID="{1D67AA1B-8AE3-4A2E-8B76-846EEA964EFB}" presName="Parent1" presStyleLbl="node1" presStyleIdx="0" presStyleCnt="2" custLinFactNeighborX="2500" custLinFactNeighborY="-36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053711-CA16-4858-9310-0AE9FB1C774B}" type="pres">
      <dgm:prSet presAssocID="{1D67AA1B-8AE3-4A2E-8B76-846EEA964EF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B55F32C-55BD-422D-BE5B-3C170C156572}" type="pres">
      <dgm:prSet presAssocID="{1D67AA1B-8AE3-4A2E-8B76-846EEA964EFB}" presName="BalanceSpacing" presStyleCnt="0"/>
      <dgm:spPr/>
    </dgm:pt>
    <dgm:pt modelId="{7D529EB6-4A7C-4F91-B8E4-EC48B69F5E27}" type="pres">
      <dgm:prSet presAssocID="{1D67AA1B-8AE3-4A2E-8B76-846EEA964EFB}" presName="BalanceSpacing1" presStyleCnt="0"/>
      <dgm:spPr/>
    </dgm:pt>
    <dgm:pt modelId="{B5D645CF-ECA0-4125-9BDF-2E24BC813384}" type="pres">
      <dgm:prSet presAssocID="{1BF1FEDF-37AC-445E-8498-A51A5DC0777B}" presName="Accent1Text" presStyleLbl="node1" presStyleIdx="1" presStyleCnt="2" custLinFactNeighborX="2593" custLinFactNeighborY="-36604"/>
      <dgm:spPr/>
      <dgm:t>
        <a:bodyPr/>
        <a:lstStyle/>
        <a:p>
          <a:endParaRPr lang="fr-FR"/>
        </a:p>
      </dgm:t>
    </dgm:pt>
  </dgm:ptLst>
  <dgm:cxnLst>
    <dgm:cxn modelId="{65DCD7D9-6553-435F-BA3A-1382ED712C75}" srcId="{1D23104F-CF05-4E7C-8D9A-08DFA68F299E}" destId="{1D67AA1B-8AE3-4A2E-8B76-846EEA964EFB}" srcOrd="0" destOrd="0" parTransId="{9D0F2F75-BECC-4C4F-B73B-C2583D7AB094}" sibTransId="{1BF1FEDF-37AC-445E-8498-A51A5DC0777B}"/>
    <dgm:cxn modelId="{7E908FC7-2148-45CD-9FC7-86E51702CFAA}" type="presOf" srcId="{1BF1FEDF-37AC-445E-8498-A51A5DC0777B}" destId="{B5D645CF-ECA0-4125-9BDF-2E24BC813384}" srcOrd="0" destOrd="0" presId="urn:microsoft.com/office/officeart/2008/layout/AlternatingHexagons"/>
    <dgm:cxn modelId="{010D2389-BF46-47FD-81DE-8E41897B46DA}" type="presOf" srcId="{1D67AA1B-8AE3-4A2E-8B76-846EEA964EFB}" destId="{124901A4-A4F4-4904-827F-A2E0B5B31489}" srcOrd="0" destOrd="0" presId="urn:microsoft.com/office/officeart/2008/layout/AlternatingHexagons"/>
    <dgm:cxn modelId="{9E41B284-233B-4B1E-B750-12BF0129B5C5}" type="presOf" srcId="{1D23104F-CF05-4E7C-8D9A-08DFA68F299E}" destId="{9B7BA957-8104-4291-A5A9-44D3BF9E9553}" srcOrd="0" destOrd="0" presId="urn:microsoft.com/office/officeart/2008/layout/AlternatingHexagons"/>
    <dgm:cxn modelId="{53331D9A-1A4E-4577-B3C6-8D4A2D80C674}" type="presParOf" srcId="{9B7BA957-8104-4291-A5A9-44D3BF9E9553}" destId="{61273A1C-E679-45E8-B600-22106D6C796E}" srcOrd="0" destOrd="0" presId="urn:microsoft.com/office/officeart/2008/layout/AlternatingHexagons"/>
    <dgm:cxn modelId="{FD0738B3-3124-4046-9A97-7BBF3C533FC2}" type="presParOf" srcId="{61273A1C-E679-45E8-B600-22106D6C796E}" destId="{124901A4-A4F4-4904-827F-A2E0B5B31489}" srcOrd="0" destOrd="0" presId="urn:microsoft.com/office/officeart/2008/layout/AlternatingHexagons"/>
    <dgm:cxn modelId="{2F4A21BE-DCCC-4B4B-9A58-1937A869B446}" type="presParOf" srcId="{61273A1C-E679-45E8-B600-22106D6C796E}" destId="{82053711-CA16-4858-9310-0AE9FB1C774B}" srcOrd="1" destOrd="0" presId="urn:microsoft.com/office/officeart/2008/layout/AlternatingHexagons"/>
    <dgm:cxn modelId="{12F2642B-47B8-431C-850F-AAD53490DAC1}" type="presParOf" srcId="{61273A1C-E679-45E8-B600-22106D6C796E}" destId="{1B55F32C-55BD-422D-BE5B-3C170C156572}" srcOrd="2" destOrd="0" presId="urn:microsoft.com/office/officeart/2008/layout/AlternatingHexagons"/>
    <dgm:cxn modelId="{8137A7B7-8535-4195-B43D-5B825367B9DE}" type="presParOf" srcId="{61273A1C-E679-45E8-B600-22106D6C796E}" destId="{7D529EB6-4A7C-4F91-B8E4-EC48B69F5E27}" srcOrd="3" destOrd="0" presId="urn:microsoft.com/office/officeart/2008/layout/AlternatingHexagons"/>
    <dgm:cxn modelId="{B5D8A369-0995-421E-A329-C714A7DD1D98}" type="presParOf" srcId="{61273A1C-E679-45E8-B600-22106D6C796E}" destId="{B5D645CF-ECA0-4125-9BDF-2E24BC8133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23104F-CF05-4E7C-8D9A-08DFA68F29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6965249-7D24-4A73-AF16-CCD5BF0615FF}">
      <dgm:prSet phldrT="[Texte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fr-FR" dirty="0"/>
        </a:p>
      </dgm:t>
    </dgm:pt>
    <dgm:pt modelId="{32761ED5-1E74-42C3-A507-0D7BFA1CCB0C}" type="sibTrans" cxnId="{557CBC83-DED9-4691-9770-6CCCBF85523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C9278125-04D9-41BF-AFB6-DB42883866DE}" type="parTrans" cxnId="{557CBC83-DED9-4691-9770-6CCCBF85523C}">
      <dgm:prSet/>
      <dgm:spPr/>
      <dgm:t>
        <a:bodyPr/>
        <a:lstStyle/>
        <a:p>
          <a:endParaRPr lang="fr-FR"/>
        </a:p>
      </dgm:t>
    </dgm:pt>
    <dgm:pt modelId="{60B77DBA-571B-44E0-93F7-656162C10186}">
      <dgm:prSet phldrT="[Texte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fr-FR" dirty="0"/>
        </a:p>
      </dgm:t>
    </dgm:pt>
    <dgm:pt modelId="{AEC8957A-D0E2-4885-B025-405EC158A1F2}" type="sibTrans" cxnId="{A500A3DD-599B-4C69-A01C-67E9BB6EFF9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025F507A-8F46-43CA-AA06-ADBCAE1859F2}" type="parTrans" cxnId="{A500A3DD-599B-4C69-A01C-67E9BB6EFF93}">
      <dgm:prSet/>
      <dgm:spPr/>
      <dgm:t>
        <a:bodyPr/>
        <a:lstStyle/>
        <a:p>
          <a:endParaRPr lang="fr-FR"/>
        </a:p>
      </dgm:t>
    </dgm:pt>
    <dgm:pt modelId="{9B7BA957-8104-4291-A5A9-44D3BF9E9553}" type="pres">
      <dgm:prSet presAssocID="{1D23104F-CF05-4E7C-8D9A-08DFA68F29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E5AA905-7373-4B7E-B209-8F1798B551DC}" type="pres">
      <dgm:prSet presAssocID="{60B77DBA-571B-44E0-93F7-656162C10186}" presName="composite" presStyleCnt="0"/>
      <dgm:spPr/>
    </dgm:pt>
    <dgm:pt modelId="{C2F79820-D89E-4CD0-99F8-BD678DD7D36D}" type="pres">
      <dgm:prSet presAssocID="{60B77DBA-571B-44E0-93F7-656162C10186}" presName="Parent1" presStyleLbl="node1" presStyleIdx="0" presStyleCnt="4" custLinFactNeighborX="-94579" custLinFactNeighborY="-41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8869B5-44D8-478A-9AC4-41E5EE9A3A79}" type="pres">
      <dgm:prSet presAssocID="{60B77DBA-571B-44E0-93F7-656162C10186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61373-FAE0-426D-B12E-CC28B9BC8A1B}" type="pres">
      <dgm:prSet presAssocID="{60B77DBA-571B-44E0-93F7-656162C10186}" presName="BalanceSpacing" presStyleCnt="0"/>
      <dgm:spPr/>
    </dgm:pt>
    <dgm:pt modelId="{B8FC4507-C4E1-416B-93E2-0A973E4C78E6}" type="pres">
      <dgm:prSet presAssocID="{60B77DBA-571B-44E0-93F7-656162C10186}" presName="BalanceSpacing1" presStyleCnt="0"/>
      <dgm:spPr/>
    </dgm:pt>
    <dgm:pt modelId="{6878B309-3DF9-45F2-BF0D-A7CDF5F92F1D}" type="pres">
      <dgm:prSet presAssocID="{AEC8957A-D0E2-4885-B025-405EC158A1F2}" presName="Accent1Text" presStyleLbl="node1" presStyleIdx="1" presStyleCnt="4" custLinFactNeighborX="67736" custLinFactNeighborY="39709"/>
      <dgm:spPr/>
      <dgm:t>
        <a:bodyPr/>
        <a:lstStyle/>
        <a:p>
          <a:endParaRPr lang="fr-FR"/>
        </a:p>
      </dgm:t>
    </dgm:pt>
    <dgm:pt modelId="{D7DB4EBA-946B-47FE-88DF-EC34D5FB63B9}" type="pres">
      <dgm:prSet presAssocID="{AEC8957A-D0E2-4885-B025-405EC158A1F2}" presName="spaceBetweenRectangles" presStyleCnt="0"/>
      <dgm:spPr/>
    </dgm:pt>
    <dgm:pt modelId="{FE8BB9E3-D8BC-4410-A1FA-3FC5CB04B634}" type="pres">
      <dgm:prSet presAssocID="{46965249-7D24-4A73-AF16-CCD5BF0615FF}" presName="composite" presStyleCnt="0"/>
      <dgm:spPr/>
    </dgm:pt>
    <dgm:pt modelId="{447879AB-0059-4920-A97A-0853249D5699}" type="pres">
      <dgm:prSet presAssocID="{46965249-7D24-4A73-AF16-CCD5BF0615FF}" presName="Parent1" presStyleLbl="node1" presStyleIdx="2" presStyleCnt="4" custLinFactNeighborX="-40372" custLinFactNeighborY="358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604BC1-F9D2-4906-B2F0-CE761283481F}" type="pres">
      <dgm:prSet presAssocID="{46965249-7D24-4A73-AF16-CCD5BF0615FF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6372A51-F681-4845-B6F8-9EC7462EBD42}" type="pres">
      <dgm:prSet presAssocID="{46965249-7D24-4A73-AF16-CCD5BF0615FF}" presName="BalanceSpacing" presStyleCnt="0"/>
      <dgm:spPr/>
    </dgm:pt>
    <dgm:pt modelId="{D6ED99BD-FB6B-4946-88EC-CE0972A4FBD0}" type="pres">
      <dgm:prSet presAssocID="{46965249-7D24-4A73-AF16-CCD5BF0615FF}" presName="BalanceSpacing1" presStyleCnt="0"/>
      <dgm:spPr/>
    </dgm:pt>
    <dgm:pt modelId="{402A3C50-FE6D-4C6F-96B9-AAC2EC59EA84}" type="pres">
      <dgm:prSet presAssocID="{32761ED5-1E74-42C3-A507-0D7BFA1CCB0C}" presName="Accent1Text" presStyleLbl="node1" presStyleIdx="3" presStyleCnt="4" custLinFactX="-100000" custLinFactNeighborX="-102687" custLinFactNeighborY="-45171"/>
      <dgm:spPr/>
      <dgm:t>
        <a:bodyPr/>
        <a:lstStyle/>
        <a:p>
          <a:endParaRPr lang="fr-FR"/>
        </a:p>
      </dgm:t>
    </dgm:pt>
  </dgm:ptLst>
  <dgm:cxnLst>
    <dgm:cxn modelId="{557CBC83-DED9-4691-9770-6CCCBF85523C}" srcId="{1D23104F-CF05-4E7C-8D9A-08DFA68F299E}" destId="{46965249-7D24-4A73-AF16-CCD5BF0615FF}" srcOrd="1" destOrd="0" parTransId="{C9278125-04D9-41BF-AFB6-DB42883866DE}" sibTransId="{32761ED5-1E74-42C3-A507-0D7BFA1CCB0C}"/>
    <dgm:cxn modelId="{9CF6A968-010D-4536-B1D9-FBAF07D35611}" type="presOf" srcId="{AEC8957A-D0E2-4885-B025-405EC158A1F2}" destId="{6878B309-3DF9-45F2-BF0D-A7CDF5F92F1D}" srcOrd="0" destOrd="0" presId="urn:microsoft.com/office/officeart/2008/layout/AlternatingHexagons"/>
    <dgm:cxn modelId="{0F4FD981-FE71-44B3-9E1E-36F0408F5776}" type="presOf" srcId="{32761ED5-1E74-42C3-A507-0D7BFA1CCB0C}" destId="{402A3C50-FE6D-4C6F-96B9-AAC2EC59EA84}" srcOrd="0" destOrd="0" presId="urn:microsoft.com/office/officeart/2008/layout/AlternatingHexagons"/>
    <dgm:cxn modelId="{E05CE913-6246-4180-B921-A005DCBD3AFF}" type="presOf" srcId="{60B77DBA-571B-44E0-93F7-656162C10186}" destId="{C2F79820-D89E-4CD0-99F8-BD678DD7D36D}" srcOrd="0" destOrd="0" presId="urn:microsoft.com/office/officeart/2008/layout/AlternatingHexagons"/>
    <dgm:cxn modelId="{9D2D44CB-5AB1-4808-A8CD-A16C97B000E1}" type="presOf" srcId="{46965249-7D24-4A73-AF16-CCD5BF0615FF}" destId="{447879AB-0059-4920-A97A-0853249D5699}" srcOrd="0" destOrd="0" presId="urn:microsoft.com/office/officeart/2008/layout/AlternatingHexagons"/>
    <dgm:cxn modelId="{4C4942E2-F9A3-49E2-9465-8EEA2D5FD987}" type="presOf" srcId="{1D23104F-CF05-4E7C-8D9A-08DFA68F299E}" destId="{9B7BA957-8104-4291-A5A9-44D3BF9E9553}" srcOrd="0" destOrd="0" presId="urn:microsoft.com/office/officeart/2008/layout/AlternatingHexagons"/>
    <dgm:cxn modelId="{A500A3DD-599B-4C69-A01C-67E9BB6EFF93}" srcId="{1D23104F-CF05-4E7C-8D9A-08DFA68F299E}" destId="{60B77DBA-571B-44E0-93F7-656162C10186}" srcOrd="0" destOrd="0" parTransId="{025F507A-8F46-43CA-AA06-ADBCAE1859F2}" sibTransId="{AEC8957A-D0E2-4885-B025-405EC158A1F2}"/>
    <dgm:cxn modelId="{3D4994A3-0385-4190-A4BB-D34422A7DFF9}" type="presParOf" srcId="{9B7BA957-8104-4291-A5A9-44D3BF9E9553}" destId="{8E5AA905-7373-4B7E-B209-8F1798B551DC}" srcOrd="0" destOrd="0" presId="urn:microsoft.com/office/officeart/2008/layout/AlternatingHexagons"/>
    <dgm:cxn modelId="{78B1C0DE-5509-4EDA-9049-2AB71F35601D}" type="presParOf" srcId="{8E5AA905-7373-4B7E-B209-8F1798B551DC}" destId="{C2F79820-D89E-4CD0-99F8-BD678DD7D36D}" srcOrd="0" destOrd="0" presId="urn:microsoft.com/office/officeart/2008/layout/AlternatingHexagons"/>
    <dgm:cxn modelId="{FFAB6212-F625-4404-9B63-7B095D76D804}" type="presParOf" srcId="{8E5AA905-7373-4B7E-B209-8F1798B551DC}" destId="{B38869B5-44D8-478A-9AC4-41E5EE9A3A79}" srcOrd="1" destOrd="0" presId="urn:microsoft.com/office/officeart/2008/layout/AlternatingHexagons"/>
    <dgm:cxn modelId="{C291A74F-65D2-4A3A-B89D-4BCB2398A386}" type="presParOf" srcId="{8E5AA905-7373-4B7E-B209-8F1798B551DC}" destId="{83D61373-FAE0-426D-B12E-CC28B9BC8A1B}" srcOrd="2" destOrd="0" presId="urn:microsoft.com/office/officeart/2008/layout/AlternatingHexagons"/>
    <dgm:cxn modelId="{993BA0A7-3A81-4749-8914-28D309F17424}" type="presParOf" srcId="{8E5AA905-7373-4B7E-B209-8F1798B551DC}" destId="{B8FC4507-C4E1-416B-93E2-0A973E4C78E6}" srcOrd="3" destOrd="0" presId="urn:microsoft.com/office/officeart/2008/layout/AlternatingHexagons"/>
    <dgm:cxn modelId="{4565E99A-546A-449E-97AA-F543D5F5A256}" type="presParOf" srcId="{8E5AA905-7373-4B7E-B209-8F1798B551DC}" destId="{6878B309-3DF9-45F2-BF0D-A7CDF5F92F1D}" srcOrd="4" destOrd="0" presId="urn:microsoft.com/office/officeart/2008/layout/AlternatingHexagons"/>
    <dgm:cxn modelId="{ACF20264-B759-40AB-BA25-038E41E881A2}" type="presParOf" srcId="{9B7BA957-8104-4291-A5A9-44D3BF9E9553}" destId="{D7DB4EBA-946B-47FE-88DF-EC34D5FB63B9}" srcOrd="1" destOrd="0" presId="urn:microsoft.com/office/officeart/2008/layout/AlternatingHexagons"/>
    <dgm:cxn modelId="{DAE4E7FC-9812-4E99-BF32-570793274460}" type="presParOf" srcId="{9B7BA957-8104-4291-A5A9-44D3BF9E9553}" destId="{FE8BB9E3-D8BC-4410-A1FA-3FC5CB04B634}" srcOrd="2" destOrd="0" presId="urn:microsoft.com/office/officeart/2008/layout/AlternatingHexagons"/>
    <dgm:cxn modelId="{AC4A1A58-AD42-4E41-A0FF-801A426C7599}" type="presParOf" srcId="{FE8BB9E3-D8BC-4410-A1FA-3FC5CB04B634}" destId="{447879AB-0059-4920-A97A-0853249D5699}" srcOrd="0" destOrd="0" presId="urn:microsoft.com/office/officeart/2008/layout/AlternatingHexagons"/>
    <dgm:cxn modelId="{523E958F-B7F7-434C-BA1D-0F289D3FEFE7}" type="presParOf" srcId="{FE8BB9E3-D8BC-4410-A1FA-3FC5CB04B634}" destId="{B9604BC1-F9D2-4906-B2F0-CE761283481F}" srcOrd="1" destOrd="0" presId="urn:microsoft.com/office/officeart/2008/layout/AlternatingHexagons"/>
    <dgm:cxn modelId="{EA613D12-F86E-49B7-B0BE-3F14813CCF67}" type="presParOf" srcId="{FE8BB9E3-D8BC-4410-A1FA-3FC5CB04B634}" destId="{26372A51-F681-4845-B6F8-9EC7462EBD42}" srcOrd="2" destOrd="0" presId="urn:microsoft.com/office/officeart/2008/layout/AlternatingHexagons"/>
    <dgm:cxn modelId="{6D69C64F-EAED-4A78-AFDA-89CA28C60756}" type="presParOf" srcId="{FE8BB9E3-D8BC-4410-A1FA-3FC5CB04B634}" destId="{D6ED99BD-FB6B-4946-88EC-CE0972A4FBD0}" srcOrd="3" destOrd="0" presId="urn:microsoft.com/office/officeart/2008/layout/AlternatingHexagons"/>
    <dgm:cxn modelId="{7E0EE63D-C281-456A-8DFD-FB8796DB536A}" type="presParOf" srcId="{FE8BB9E3-D8BC-4410-A1FA-3FC5CB04B634}" destId="{402A3C50-FE6D-4C6F-96B9-AAC2EC59EA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3104F-CF05-4E7C-8D9A-08DFA68F29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0B77DBA-571B-44E0-93F7-656162C10186}">
      <dgm:prSet phldrT="[Texte]"/>
      <dgm:spPr/>
      <dgm:t>
        <a:bodyPr/>
        <a:lstStyle/>
        <a:p>
          <a:endParaRPr lang="fr-FR" b="1" dirty="0"/>
        </a:p>
      </dgm:t>
    </dgm:pt>
    <dgm:pt modelId="{025F507A-8F46-43CA-AA06-ADBCAE1859F2}" type="parTrans" cxnId="{A500A3DD-599B-4C69-A01C-67E9BB6EFF93}">
      <dgm:prSet/>
      <dgm:spPr/>
      <dgm:t>
        <a:bodyPr/>
        <a:lstStyle/>
        <a:p>
          <a:endParaRPr lang="fr-FR"/>
        </a:p>
      </dgm:t>
    </dgm:pt>
    <dgm:pt modelId="{AEC8957A-D0E2-4885-B025-405EC158A1F2}" type="sibTrans" cxnId="{A500A3DD-599B-4C69-A01C-67E9BB6EFF93}">
      <dgm:prSet/>
      <dgm:spPr/>
      <dgm:t>
        <a:bodyPr/>
        <a:lstStyle/>
        <a:p>
          <a:endParaRPr lang="fr-FR"/>
        </a:p>
      </dgm:t>
    </dgm:pt>
    <dgm:pt modelId="{BF21D6D2-F9E1-4999-BA7C-A2EE120D453E}">
      <dgm:prSet phldrT="[Texte]"/>
      <dgm:spPr/>
      <dgm:t>
        <a:bodyPr/>
        <a:lstStyle/>
        <a:p>
          <a:endParaRPr lang="fr-FR" dirty="0"/>
        </a:p>
      </dgm:t>
    </dgm:pt>
    <dgm:pt modelId="{A5E8968D-7622-476C-A7F6-CD04F5BF72CA}" type="parTrans" cxnId="{6954DB3C-E9DA-42F3-AE5B-86BF1BF5AB0D}">
      <dgm:prSet/>
      <dgm:spPr/>
      <dgm:t>
        <a:bodyPr/>
        <a:lstStyle/>
        <a:p>
          <a:endParaRPr lang="fr-FR"/>
        </a:p>
      </dgm:t>
    </dgm:pt>
    <dgm:pt modelId="{93D1B130-B551-4CC6-B0BE-26EC78A70339}" type="sibTrans" cxnId="{6954DB3C-E9DA-42F3-AE5B-86BF1BF5AB0D}">
      <dgm:prSet/>
      <dgm:spPr/>
      <dgm:t>
        <a:bodyPr/>
        <a:lstStyle/>
        <a:p>
          <a:endParaRPr lang="fr-FR"/>
        </a:p>
      </dgm:t>
    </dgm:pt>
    <dgm:pt modelId="{AC52AAD1-E917-43B3-AD41-995DFCC816EA}">
      <dgm:prSet phldrT="[Texte]"/>
      <dgm:spPr/>
      <dgm:t>
        <a:bodyPr/>
        <a:lstStyle/>
        <a:p>
          <a:endParaRPr lang="fr-FR" dirty="0"/>
        </a:p>
      </dgm:t>
    </dgm:pt>
    <dgm:pt modelId="{1296A20F-5978-4110-9590-8AEA7EB614EC}" type="parTrans" cxnId="{CD843EE5-5B80-48EC-92C9-D92B94734070}">
      <dgm:prSet/>
      <dgm:spPr/>
      <dgm:t>
        <a:bodyPr/>
        <a:lstStyle/>
        <a:p>
          <a:endParaRPr lang="fr-FR"/>
        </a:p>
      </dgm:t>
    </dgm:pt>
    <dgm:pt modelId="{F7C15540-B9A6-489C-AAA6-D6C563AC4E58}" type="sibTrans" cxnId="{CD843EE5-5B80-48EC-92C9-D92B94734070}">
      <dgm:prSet/>
      <dgm:spPr/>
      <dgm:t>
        <a:bodyPr/>
        <a:lstStyle/>
        <a:p>
          <a:endParaRPr lang="fr-FR"/>
        </a:p>
      </dgm:t>
    </dgm:pt>
    <dgm:pt modelId="{B9DBBFF6-BAC8-4221-B269-131EC67D2911}">
      <dgm:prSet phldrT="[Texte]"/>
      <dgm:spPr/>
      <dgm:t>
        <a:bodyPr/>
        <a:lstStyle/>
        <a:p>
          <a:endParaRPr lang="fr-FR" dirty="0"/>
        </a:p>
      </dgm:t>
    </dgm:pt>
    <dgm:pt modelId="{FB86C650-F21E-474C-805C-AB80CEB13E7C}" type="parTrans" cxnId="{271F9D99-B2BF-4719-A58C-97964FF47921}">
      <dgm:prSet/>
      <dgm:spPr/>
      <dgm:t>
        <a:bodyPr/>
        <a:lstStyle/>
        <a:p>
          <a:endParaRPr lang="fr-FR"/>
        </a:p>
      </dgm:t>
    </dgm:pt>
    <dgm:pt modelId="{17E7728E-3E5B-4D72-A1C0-053588DA8D3F}" type="sibTrans" cxnId="{271F9D99-B2BF-4719-A58C-97964FF47921}">
      <dgm:prSet/>
      <dgm:spPr/>
      <dgm:t>
        <a:bodyPr/>
        <a:lstStyle/>
        <a:p>
          <a:endParaRPr lang="fr-FR"/>
        </a:p>
      </dgm:t>
    </dgm:pt>
    <dgm:pt modelId="{9B7BA957-8104-4291-A5A9-44D3BF9E9553}" type="pres">
      <dgm:prSet presAssocID="{1D23104F-CF05-4E7C-8D9A-08DFA68F29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E5AA905-7373-4B7E-B209-8F1798B551DC}" type="pres">
      <dgm:prSet presAssocID="{60B77DBA-571B-44E0-93F7-656162C10186}" presName="composite" presStyleCnt="0"/>
      <dgm:spPr/>
    </dgm:pt>
    <dgm:pt modelId="{C2F79820-D89E-4CD0-99F8-BD678DD7D36D}" type="pres">
      <dgm:prSet presAssocID="{60B77DBA-571B-44E0-93F7-656162C10186}" presName="Parent1" presStyleLbl="node1" presStyleIdx="0" presStyleCnt="6" custLinFactNeighborX="-96457" custLinFactNeighborY="10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8869B5-44D8-478A-9AC4-41E5EE9A3A79}" type="pres">
      <dgm:prSet presAssocID="{60B77DBA-571B-44E0-93F7-656162C1018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61373-FAE0-426D-B12E-CC28B9BC8A1B}" type="pres">
      <dgm:prSet presAssocID="{60B77DBA-571B-44E0-93F7-656162C10186}" presName="BalanceSpacing" presStyleCnt="0"/>
      <dgm:spPr/>
    </dgm:pt>
    <dgm:pt modelId="{B8FC4507-C4E1-416B-93E2-0A973E4C78E6}" type="pres">
      <dgm:prSet presAssocID="{60B77DBA-571B-44E0-93F7-656162C10186}" presName="BalanceSpacing1" presStyleCnt="0"/>
      <dgm:spPr/>
    </dgm:pt>
    <dgm:pt modelId="{6878B309-3DF9-45F2-BF0D-A7CDF5F92F1D}" type="pres">
      <dgm:prSet presAssocID="{AEC8957A-D0E2-4885-B025-405EC158A1F2}" presName="Accent1Text" presStyleLbl="node1" presStyleIdx="1" presStyleCnt="6" custLinFactNeighborX="-43399" custLinFactNeighborY="82301"/>
      <dgm:spPr/>
      <dgm:t>
        <a:bodyPr/>
        <a:lstStyle/>
        <a:p>
          <a:endParaRPr lang="fr-FR"/>
        </a:p>
      </dgm:t>
    </dgm:pt>
    <dgm:pt modelId="{D7DB4EBA-946B-47FE-88DF-EC34D5FB63B9}" type="pres">
      <dgm:prSet presAssocID="{AEC8957A-D0E2-4885-B025-405EC158A1F2}" presName="spaceBetweenRectangles" presStyleCnt="0"/>
      <dgm:spPr/>
    </dgm:pt>
    <dgm:pt modelId="{8248C20D-D84E-428E-B330-82DDB222C469}" type="pres">
      <dgm:prSet presAssocID="{BF21D6D2-F9E1-4999-BA7C-A2EE120D453E}" presName="composite" presStyleCnt="0"/>
      <dgm:spPr/>
    </dgm:pt>
    <dgm:pt modelId="{0FB1E95B-0A99-419E-89D9-DB1EFA5E0A48}" type="pres">
      <dgm:prSet presAssocID="{BF21D6D2-F9E1-4999-BA7C-A2EE120D453E}" presName="Parent1" presStyleLbl="node1" presStyleIdx="2" presStyleCnt="6" custLinFactX="15974" custLinFactNeighborX="100000" custLinFactNeighborY="-2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B860CA-E106-4EDC-932F-E6BCCDB97B43}" type="pres">
      <dgm:prSet presAssocID="{BF21D6D2-F9E1-4999-BA7C-A2EE120D453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322638-48FD-461F-8017-0C0F417999CA}" type="pres">
      <dgm:prSet presAssocID="{BF21D6D2-F9E1-4999-BA7C-A2EE120D453E}" presName="BalanceSpacing" presStyleCnt="0"/>
      <dgm:spPr/>
    </dgm:pt>
    <dgm:pt modelId="{B568C611-0962-4834-A9C9-8C571B4CCD4B}" type="pres">
      <dgm:prSet presAssocID="{BF21D6D2-F9E1-4999-BA7C-A2EE120D453E}" presName="BalanceSpacing1" presStyleCnt="0"/>
      <dgm:spPr/>
    </dgm:pt>
    <dgm:pt modelId="{F81F344A-6701-4052-91A1-76DCD577D667}" type="pres">
      <dgm:prSet presAssocID="{93D1B130-B551-4CC6-B0BE-26EC78A70339}" presName="Accent1Text" presStyleLbl="node1" presStyleIdx="3" presStyleCnt="6" custLinFactNeighborX="-45862" custLinFactNeighborY="-83837"/>
      <dgm:spPr/>
      <dgm:t>
        <a:bodyPr/>
        <a:lstStyle/>
        <a:p>
          <a:endParaRPr lang="fr-FR"/>
        </a:p>
      </dgm:t>
    </dgm:pt>
    <dgm:pt modelId="{5C2547B9-115B-48A8-84A2-0C82658B1280}" type="pres">
      <dgm:prSet presAssocID="{93D1B130-B551-4CC6-B0BE-26EC78A70339}" presName="spaceBetweenRectangles" presStyleCnt="0"/>
      <dgm:spPr/>
    </dgm:pt>
    <dgm:pt modelId="{E8D76AF7-8164-4FB0-B100-18D06ED1F573}" type="pres">
      <dgm:prSet presAssocID="{B9DBBFF6-BAC8-4221-B269-131EC67D2911}" presName="composite" presStyleCnt="0"/>
      <dgm:spPr/>
    </dgm:pt>
    <dgm:pt modelId="{9AF9B809-F6C9-4F99-8473-F32797A1C735}" type="pres">
      <dgm:prSet presAssocID="{B9DBBFF6-BAC8-4221-B269-131EC67D2911}" presName="Parent1" presStyleLbl="node1" presStyleIdx="4" presStyleCnt="6" custLinFactNeighborX="6826" custLinFactNeighborY="-62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10F667-B9BC-4117-95EA-CFFD57769D4E}" type="pres">
      <dgm:prSet presAssocID="{B9DBBFF6-BAC8-4221-B269-131EC67D291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7A18F-4D42-4B1D-82C2-0595E2DE246A}" type="pres">
      <dgm:prSet presAssocID="{B9DBBFF6-BAC8-4221-B269-131EC67D2911}" presName="BalanceSpacing" presStyleCnt="0"/>
      <dgm:spPr/>
    </dgm:pt>
    <dgm:pt modelId="{2E40FE3A-2D68-4231-8488-1BF311D4C25A}" type="pres">
      <dgm:prSet presAssocID="{B9DBBFF6-BAC8-4221-B269-131EC67D2911}" presName="BalanceSpacing1" presStyleCnt="0"/>
      <dgm:spPr/>
    </dgm:pt>
    <dgm:pt modelId="{785F0594-C041-4336-8E16-43BB42A20170}" type="pres">
      <dgm:prSet presAssocID="{17E7728E-3E5B-4D72-A1C0-053588DA8D3F}" presName="Accent1Text" presStyleLbl="node1" presStyleIdx="5" presStyleCnt="6" custLinFactNeighborX="10437" custLinFactNeighborY="-6200"/>
      <dgm:spPr/>
      <dgm:t>
        <a:bodyPr/>
        <a:lstStyle/>
        <a:p>
          <a:endParaRPr lang="fr-FR"/>
        </a:p>
      </dgm:t>
    </dgm:pt>
  </dgm:ptLst>
  <dgm:cxnLst>
    <dgm:cxn modelId="{342810CB-3E60-4606-BE0F-39DACFBF1E11}" type="presOf" srcId="{BF21D6D2-F9E1-4999-BA7C-A2EE120D453E}" destId="{0FB1E95B-0A99-419E-89D9-DB1EFA5E0A48}" srcOrd="0" destOrd="0" presId="urn:microsoft.com/office/officeart/2008/layout/AlternatingHexagons"/>
    <dgm:cxn modelId="{D1DF43E7-F863-44D7-8840-D3A2B570F886}" type="presOf" srcId="{1D23104F-CF05-4E7C-8D9A-08DFA68F299E}" destId="{9B7BA957-8104-4291-A5A9-44D3BF9E9553}" srcOrd="0" destOrd="0" presId="urn:microsoft.com/office/officeart/2008/layout/AlternatingHexagons"/>
    <dgm:cxn modelId="{FD743482-E677-407C-914A-799BF8501C17}" type="presOf" srcId="{AEC8957A-D0E2-4885-B025-405EC158A1F2}" destId="{6878B309-3DF9-45F2-BF0D-A7CDF5F92F1D}" srcOrd="0" destOrd="0" presId="urn:microsoft.com/office/officeart/2008/layout/AlternatingHexagons"/>
    <dgm:cxn modelId="{6954DB3C-E9DA-42F3-AE5B-86BF1BF5AB0D}" srcId="{1D23104F-CF05-4E7C-8D9A-08DFA68F299E}" destId="{BF21D6D2-F9E1-4999-BA7C-A2EE120D453E}" srcOrd="1" destOrd="0" parTransId="{A5E8968D-7622-476C-A7F6-CD04F5BF72CA}" sibTransId="{93D1B130-B551-4CC6-B0BE-26EC78A70339}"/>
    <dgm:cxn modelId="{1879B65D-167A-4210-B274-7986D3669D3E}" type="presOf" srcId="{60B77DBA-571B-44E0-93F7-656162C10186}" destId="{C2F79820-D89E-4CD0-99F8-BD678DD7D36D}" srcOrd="0" destOrd="0" presId="urn:microsoft.com/office/officeart/2008/layout/AlternatingHexagons"/>
    <dgm:cxn modelId="{BA3AAF7D-9780-4556-8C79-1B7E902DC4D4}" type="presOf" srcId="{AC52AAD1-E917-43B3-AD41-995DFCC816EA}" destId="{67B860CA-E106-4EDC-932F-E6BCCDB97B43}" srcOrd="0" destOrd="0" presId="urn:microsoft.com/office/officeart/2008/layout/AlternatingHexagons"/>
    <dgm:cxn modelId="{CD843EE5-5B80-48EC-92C9-D92B94734070}" srcId="{BF21D6D2-F9E1-4999-BA7C-A2EE120D453E}" destId="{AC52AAD1-E917-43B3-AD41-995DFCC816EA}" srcOrd="0" destOrd="0" parTransId="{1296A20F-5978-4110-9590-8AEA7EB614EC}" sibTransId="{F7C15540-B9A6-489C-AAA6-D6C563AC4E58}"/>
    <dgm:cxn modelId="{06F58E42-B1B1-4AA3-9639-6F1F5122E0C0}" type="presOf" srcId="{17E7728E-3E5B-4D72-A1C0-053588DA8D3F}" destId="{785F0594-C041-4336-8E16-43BB42A20170}" srcOrd="0" destOrd="0" presId="urn:microsoft.com/office/officeart/2008/layout/AlternatingHexagons"/>
    <dgm:cxn modelId="{953914DA-E89A-45D3-A4BB-88757D55AA58}" type="presOf" srcId="{B9DBBFF6-BAC8-4221-B269-131EC67D2911}" destId="{9AF9B809-F6C9-4F99-8473-F32797A1C735}" srcOrd="0" destOrd="0" presId="urn:microsoft.com/office/officeart/2008/layout/AlternatingHexagons"/>
    <dgm:cxn modelId="{A500A3DD-599B-4C69-A01C-67E9BB6EFF93}" srcId="{1D23104F-CF05-4E7C-8D9A-08DFA68F299E}" destId="{60B77DBA-571B-44E0-93F7-656162C10186}" srcOrd="0" destOrd="0" parTransId="{025F507A-8F46-43CA-AA06-ADBCAE1859F2}" sibTransId="{AEC8957A-D0E2-4885-B025-405EC158A1F2}"/>
    <dgm:cxn modelId="{271F9D99-B2BF-4719-A58C-97964FF47921}" srcId="{1D23104F-CF05-4E7C-8D9A-08DFA68F299E}" destId="{B9DBBFF6-BAC8-4221-B269-131EC67D2911}" srcOrd="2" destOrd="0" parTransId="{FB86C650-F21E-474C-805C-AB80CEB13E7C}" sibTransId="{17E7728E-3E5B-4D72-A1C0-053588DA8D3F}"/>
    <dgm:cxn modelId="{B3D9E549-4466-44E1-86DC-C021EBCEEFEE}" type="presOf" srcId="{93D1B130-B551-4CC6-B0BE-26EC78A70339}" destId="{F81F344A-6701-4052-91A1-76DCD577D667}" srcOrd="0" destOrd="0" presId="urn:microsoft.com/office/officeart/2008/layout/AlternatingHexagons"/>
    <dgm:cxn modelId="{1C4557A5-1944-4619-8030-00697C911EF4}" type="presParOf" srcId="{9B7BA957-8104-4291-A5A9-44D3BF9E9553}" destId="{8E5AA905-7373-4B7E-B209-8F1798B551DC}" srcOrd="0" destOrd="0" presId="urn:microsoft.com/office/officeart/2008/layout/AlternatingHexagons"/>
    <dgm:cxn modelId="{17821822-EC34-4C3F-9CFE-1EE21084C418}" type="presParOf" srcId="{8E5AA905-7373-4B7E-B209-8F1798B551DC}" destId="{C2F79820-D89E-4CD0-99F8-BD678DD7D36D}" srcOrd="0" destOrd="0" presId="urn:microsoft.com/office/officeart/2008/layout/AlternatingHexagons"/>
    <dgm:cxn modelId="{1C13801E-66FF-444D-BF30-0B88BB5856F1}" type="presParOf" srcId="{8E5AA905-7373-4B7E-B209-8F1798B551DC}" destId="{B38869B5-44D8-478A-9AC4-41E5EE9A3A79}" srcOrd="1" destOrd="0" presId="urn:microsoft.com/office/officeart/2008/layout/AlternatingHexagons"/>
    <dgm:cxn modelId="{683706CE-D260-4E5D-BAF7-A9313DF505C2}" type="presParOf" srcId="{8E5AA905-7373-4B7E-B209-8F1798B551DC}" destId="{83D61373-FAE0-426D-B12E-CC28B9BC8A1B}" srcOrd="2" destOrd="0" presId="urn:microsoft.com/office/officeart/2008/layout/AlternatingHexagons"/>
    <dgm:cxn modelId="{1BAAC41F-6238-47ED-B3C9-A6EE890A2017}" type="presParOf" srcId="{8E5AA905-7373-4B7E-B209-8F1798B551DC}" destId="{B8FC4507-C4E1-416B-93E2-0A973E4C78E6}" srcOrd="3" destOrd="0" presId="urn:microsoft.com/office/officeart/2008/layout/AlternatingHexagons"/>
    <dgm:cxn modelId="{0D13122A-99A8-44E0-89C2-240B8A59DE7F}" type="presParOf" srcId="{8E5AA905-7373-4B7E-B209-8F1798B551DC}" destId="{6878B309-3DF9-45F2-BF0D-A7CDF5F92F1D}" srcOrd="4" destOrd="0" presId="urn:microsoft.com/office/officeart/2008/layout/AlternatingHexagons"/>
    <dgm:cxn modelId="{4CBCB07C-ED7E-41A2-9340-753985601E0D}" type="presParOf" srcId="{9B7BA957-8104-4291-A5A9-44D3BF9E9553}" destId="{D7DB4EBA-946B-47FE-88DF-EC34D5FB63B9}" srcOrd="1" destOrd="0" presId="urn:microsoft.com/office/officeart/2008/layout/AlternatingHexagons"/>
    <dgm:cxn modelId="{FCF21CED-A7D9-4698-9B64-F521F061D46F}" type="presParOf" srcId="{9B7BA957-8104-4291-A5A9-44D3BF9E9553}" destId="{8248C20D-D84E-428E-B330-82DDB222C469}" srcOrd="2" destOrd="0" presId="urn:microsoft.com/office/officeart/2008/layout/AlternatingHexagons"/>
    <dgm:cxn modelId="{36C43FF3-309E-4292-83ED-51A400C9B9F7}" type="presParOf" srcId="{8248C20D-D84E-428E-B330-82DDB222C469}" destId="{0FB1E95B-0A99-419E-89D9-DB1EFA5E0A48}" srcOrd="0" destOrd="0" presId="urn:microsoft.com/office/officeart/2008/layout/AlternatingHexagons"/>
    <dgm:cxn modelId="{4A3B1D43-636A-4D99-9BB9-AAA5832E2B52}" type="presParOf" srcId="{8248C20D-D84E-428E-B330-82DDB222C469}" destId="{67B860CA-E106-4EDC-932F-E6BCCDB97B43}" srcOrd="1" destOrd="0" presId="urn:microsoft.com/office/officeart/2008/layout/AlternatingHexagons"/>
    <dgm:cxn modelId="{40597BDE-5AD4-4293-A138-885BC6F7F01C}" type="presParOf" srcId="{8248C20D-D84E-428E-B330-82DDB222C469}" destId="{6B322638-48FD-461F-8017-0C0F417999CA}" srcOrd="2" destOrd="0" presId="urn:microsoft.com/office/officeart/2008/layout/AlternatingHexagons"/>
    <dgm:cxn modelId="{15B05948-F1DA-47C0-98AD-C35FE8913CA1}" type="presParOf" srcId="{8248C20D-D84E-428E-B330-82DDB222C469}" destId="{B568C611-0962-4834-A9C9-8C571B4CCD4B}" srcOrd="3" destOrd="0" presId="urn:microsoft.com/office/officeart/2008/layout/AlternatingHexagons"/>
    <dgm:cxn modelId="{4AF9D496-F147-4B68-AB3E-471FD2B4BDD8}" type="presParOf" srcId="{8248C20D-D84E-428E-B330-82DDB222C469}" destId="{F81F344A-6701-4052-91A1-76DCD577D667}" srcOrd="4" destOrd="0" presId="urn:microsoft.com/office/officeart/2008/layout/AlternatingHexagons"/>
    <dgm:cxn modelId="{71D39899-4B1A-48CC-AA87-06C7EBC73070}" type="presParOf" srcId="{9B7BA957-8104-4291-A5A9-44D3BF9E9553}" destId="{5C2547B9-115B-48A8-84A2-0C82658B1280}" srcOrd="3" destOrd="0" presId="urn:microsoft.com/office/officeart/2008/layout/AlternatingHexagons"/>
    <dgm:cxn modelId="{8D9E8D2B-8C46-48C9-BF49-91347E693D8E}" type="presParOf" srcId="{9B7BA957-8104-4291-A5A9-44D3BF9E9553}" destId="{E8D76AF7-8164-4FB0-B100-18D06ED1F573}" srcOrd="4" destOrd="0" presId="urn:microsoft.com/office/officeart/2008/layout/AlternatingHexagons"/>
    <dgm:cxn modelId="{F5C0E590-E1B2-49BA-B4B3-FDB94374957E}" type="presParOf" srcId="{E8D76AF7-8164-4FB0-B100-18D06ED1F573}" destId="{9AF9B809-F6C9-4F99-8473-F32797A1C735}" srcOrd="0" destOrd="0" presId="urn:microsoft.com/office/officeart/2008/layout/AlternatingHexagons"/>
    <dgm:cxn modelId="{A3E85643-F74A-4069-BFA3-FA81BED991F2}" type="presParOf" srcId="{E8D76AF7-8164-4FB0-B100-18D06ED1F573}" destId="{DD10F667-B9BC-4117-95EA-CFFD57769D4E}" srcOrd="1" destOrd="0" presId="urn:microsoft.com/office/officeart/2008/layout/AlternatingHexagons"/>
    <dgm:cxn modelId="{C2D178AE-D6F4-4A36-B3FB-733B25E68C35}" type="presParOf" srcId="{E8D76AF7-8164-4FB0-B100-18D06ED1F573}" destId="{3477A18F-4D42-4B1D-82C2-0595E2DE246A}" srcOrd="2" destOrd="0" presId="urn:microsoft.com/office/officeart/2008/layout/AlternatingHexagons"/>
    <dgm:cxn modelId="{E284AD4F-57E6-4BDA-A7EE-CD39CD7E180E}" type="presParOf" srcId="{E8D76AF7-8164-4FB0-B100-18D06ED1F573}" destId="{2E40FE3A-2D68-4231-8488-1BF311D4C25A}" srcOrd="3" destOrd="0" presId="urn:microsoft.com/office/officeart/2008/layout/AlternatingHexagons"/>
    <dgm:cxn modelId="{81C688A4-457D-4C96-AA36-8FC1550BC9E2}" type="presParOf" srcId="{E8D76AF7-8164-4FB0-B100-18D06ED1F573}" destId="{785F0594-C041-4336-8E16-43BB42A2017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1E95B-0A99-419E-89D9-DB1EFA5E0A48}">
      <dsp:nvSpPr>
        <dsp:cNvPr id="0" name=""/>
        <dsp:cNvSpPr/>
      </dsp:nvSpPr>
      <dsp:spPr>
        <a:xfrm rot="5400000">
          <a:off x="1707814" y="69799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 dirty="0"/>
        </a:p>
      </dsp:txBody>
      <dsp:txXfrm rot="-5400000">
        <a:off x="1923201" y="167340"/>
        <a:ext cx="643071" cy="739163"/>
      </dsp:txXfrm>
    </dsp:sp>
    <dsp:sp modelId="{67B860CA-E106-4EDC-932F-E6BCCDB97B43}">
      <dsp:nvSpPr>
        <dsp:cNvPr id="0" name=""/>
        <dsp:cNvSpPr/>
      </dsp:nvSpPr>
      <dsp:spPr>
        <a:xfrm>
          <a:off x="2667430" y="662106"/>
          <a:ext cx="1198411" cy="64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F344A-6701-4052-91A1-76DCD577D667}">
      <dsp:nvSpPr>
        <dsp:cNvPr id="0" name=""/>
        <dsp:cNvSpPr/>
      </dsp:nvSpPr>
      <dsp:spPr>
        <a:xfrm rot="5400000">
          <a:off x="701557" y="69799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916944" y="167340"/>
        <a:ext cx="643071" cy="739163"/>
      </dsp:txXfrm>
    </dsp:sp>
    <dsp:sp modelId="{124901A4-A4F4-4904-827F-A2E0B5B31489}">
      <dsp:nvSpPr>
        <dsp:cNvPr id="0" name=""/>
        <dsp:cNvSpPr/>
      </dsp:nvSpPr>
      <dsp:spPr>
        <a:xfrm rot="5400000">
          <a:off x="1503371" y="1248334"/>
          <a:ext cx="442842" cy="3938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-5400000">
        <a:off x="1589888" y="1293540"/>
        <a:ext cx="269808" cy="303400"/>
      </dsp:txXfrm>
    </dsp:sp>
    <dsp:sp modelId="{82053711-CA16-4858-9310-0AE9FB1C774B}">
      <dsp:nvSpPr>
        <dsp:cNvPr id="0" name=""/>
        <dsp:cNvSpPr/>
      </dsp:nvSpPr>
      <dsp:spPr>
        <a:xfrm>
          <a:off x="0" y="1573586"/>
          <a:ext cx="1159752" cy="64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645CF-ECA0-4125-9BDF-2E24BC813384}">
      <dsp:nvSpPr>
        <dsp:cNvPr id="0" name=""/>
        <dsp:cNvSpPr/>
      </dsp:nvSpPr>
      <dsp:spPr>
        <a:xfrm rot="5400000">
          <a:off x="1205611" y="933574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420998" y="1031115"/>
        <a:ext cx="643071" cy="739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1E95B-0A99-419E-89D9-DB1EFA5E0A48}">
      <dsp:nvSpPr>
        <dsp:cNvPr id="0" name=""/>
        <dsp:cNvSpPr/>
      </dsp:nvSpPr>
      <dsp:spPr>
        <a:xfrm rot="5400000">
          <a:off x="1707814" y="69799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 dirty="0"/>
        </a:p>
      </dsp:txBody>
      <dsp:txXfrm rot="-5400000">
        <a:off x="1923201" y="167340"/>
        <a:ext cx="643071" cy="739163"/>
      </dsp:txXfrm>
    </dsp:sp>
    <dsp:sp modelId="{67B860CA-E106-4EDC-932F-E6BCCDB97B43}">
      <dsp:nvSpPr>
        <dsp:cNvPr id="0" name=""/>
        <dsp:cNvSpPr/>
      </dsp:nvSpPr>
      <dsp:spPr>
        <a:xfrm>
          <a:off x="2667430" y="662106"/>
          <a:ext cx="1198411" cy="64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F344A-6701-4052-91A1-76DCD577D667}">
      <dsp:nvSpPr>
        <dsp:cNvPr id="0" name=""/>
        <dsp:cNvSpPr/>
      </dsp:nvSpPr>
      <dsp:spPr>
        <a:xfrm rot="5400000">
          <a:off x="699698" y="69799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915085" y="167340"/>
        <a:ext cx="643071" cy="739163"/>
      </dsp:txXfrm>
    </dsp:sp>
    <dsp:sp modelId="{124901A4-A4F4-4904-827F-A2E0B5B31489}">
      <dsp:nvSpPr>
        <dsp:cNvPr id="0" name=""/>
        <dsp:cNvSpPr/>
      </dsp:nvSpPr>
      <dsp:spPr>
        <a:xfrm rot="5400000">
          <a:off x="1359352" y="1118576"/>
          <a:ext cx="730880" cy="6533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-5400000">
        <a:off x="1501240" y="1195151"/>
        <a:ext cx="447104" cy="500179"/>
      </dsp:txXfrm>
    </dsp:sp>
    <dsp:sp modelId="{82053711-CA16-4858-9310-0AE9FB1C774B}">
      <dsp:nvSpPr>
        <dsp:cNvPr id="0" name=""/>
        <dsp:cNvSpPr/>
      </dsp:nvSpPr>
      <dsp:spPr>
        <a:xfrm>
          <a:off x="0" y="1573586"/>
          <a:ext cx="1159752" cy="64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645CF-ECA0-4125-9BDF-2E24BC813384}">
      <dsp:nvSpPr>
        <dsp:cNvPr id="0" name=""/>
        <dsp:cNvSpPr/>
      </dsp:nvSpPr>
      <dsp:spPr>
        <a:xfrm rot="5400000">
          <a:off x="1196932" y="933574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412319" y="1031115"/>
        <a:ext cx="643071" cy="739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901A4-A4F4-4904-827F-A2E0B5B31489}">
      <dsp:nvSpPr>
        <dsp:cNvPr id="0" name=""/>
        <dsp:cNvSpPr/>
      </dsp:nvSpPr>
      <dsp:spPr>
        <a:xfrm rot="5400000">
          <a:off x="1658392" y="579807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/>
        </a:p>
      </dsp:txBody>
      <dsp:txXfrm rot="-5400000">
        <a:off x="1873779" y="677348"/>
        <a:ext cx="643071" cy="739163"/>
      </dsp:txXfrm>
    </dsp:sp>
    <dsp:sp modelId="{82053711-CA16-4858-9310-0AE9FB1C774B}">
      <dsp:nvSpPr>
        <dsp:cNvPr id="0" name=""/>
        <dsp:cNvSpPr/>
      </dsp:nvSpPr>
      <dsp:spPr>
        <a:xfrm>
          <a:off x="2667430" y="1117846"/>
          <a:ext cx="1198411" cy="64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645CF-ECA0-4125-9BDF-2E24BC813384}">
      <dsp:nvSpPr>
        <dsp:cNvPr id="0" name=""/>
        <dsp:cNvSpPr/>
      </dsp:nvSpPr>
      <dsp:spPr>
        <a:xfrm rot="5400000">
          <a:off x="650276" y="579807"/>
          <a:ext cx="1073845" cy="93424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865663" y="677348"/>
        <a:ext cx="643071" cy="739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79820-D89E-4CD0-99F8-BD678DD7D36D}">
      <dsp:nvSpPr>
        <dsp:cNvPr id="0" name=""/>
        <dsp:cNvSpPr/>
      </dsp:nvSpPr>
      <dsp:spPr>
        <a:xfrm rot="5400000">
          <a:off x="746433" y="82758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 dirty="0"/>
        </a:p>
      </dsp:txBody>
      <dsp:txXfrm rot="-5400000">
        <a:off x="960385" y="179651"/>
        <a:ext cx="638790" cy="734241"/>
      </dsp:txXfrm>
    </dsp:sp>
    <dsp:sp modelId="{B38869B5-44D8-478A-9AC4-41E5EE9A3A79}">
      <dsp:nvSpPr>
        <dsp:cNvPr id="0" name=""/>
        <dsp:cNvSpPr/>
      </dsp:nvSpPr>
      <dsp:spPr>
        <a:xfrm>
          <a:off x="2649669" y="667286"/>
          <a:ext cx="1190431" cy="64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8B309-3DF9-45F2-BF0D-A7CDF5F92F1D}">
      <dsp:nvSpPr>
        <dsp:cNvPr id="0" name=""/>
        <dsp:cNvSpPr/>
      </dsp:nvSpPr>
      <dsp:spPr>
        <a:xfrm rot="5400000">
          <a:off x="1250489" y="946856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464441" y="1043749"/>
        <a:ext cx="638790" cy="734241"/>
      </dsp:txXfrm>
    </dsp:sp>
    <dsp:sp modelId="{447879AB-0059-4920-A97A-0853249D5699}">
      <dsp:nvSpPr>
        <dsp:cNvPr id="0" name=""/>
        <dsp:cNvSpPr/>
      </dsp:nvSpPr>
      <dsp:spPr>
        <a:xfrm rot="5400000">
          <a:off x="746434" y="1810953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 dirty="0"/>
        </a:p>
      </dsp:txBody>
      <dsp:txXfrm rot="-5400000">
        <a:off x="960386" y="1907846"/>
        <a:ext cx="638790" cy="734241"/>
      </dsp:txXfrm>
    </dsp:sp>
    <dsp:sp modelId="{B9604BC1-F9D2-4906-B2F0-CE761283481F}">
      <dsp:nvSpPr>
        <dsp:cNvPr id="0" name=""/>
        <dsp:cNvSpPr/>
      </dsp:nvSpPr>
      <dsp:spPr>
        <a:xfrm>
          <a:off x="0" y="1572696"/>
          <a:ext cx="1152030" cy="64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A3C50-FE6D-4C6F-96B9-AAC2EC59EA84}">
      <dsp:nvSpPr>
        <dsp:cNvPr id="0" name=""/>
        <dsp:cNvSpPr/>
      </dsp:nvSpPr>
      <dsp:spPr>
        <a:xfrm rot="5400000">
          <a:off x="242377" y="946856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456329" y="1043749"/>
        <a:ext cx="638790" cy="734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79820-D89E-4CD0-99F8-BD678DD7D36D}">
      <dsp:nvSpPr>
        <dsp:cNvPr id="0" name=""/>
        <dsp:cNvSpPr/>
      </dsp:nvSpPr>
      <dsp:spPr>
        <a:xfrm rot="5400000">
          <a:off x="729004" y="81702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b="1" kern="1200" dirty="0"/>
        </a:p>
      </dsp:txBody>
      <dsp:txXfrm rot="-5400000">
        <a:off x="942956" y="178595"/>
        <a:ext cx="638790" cy="734241"/>
      </dsp:txXfrm>
    </dsp:sp>
    <dsp:sp modelId="{B38869B5-44D8-478A-9AC4-41E5EE9A3A79}">
      <dsp:nvSpPr>
        <dsp:cNvPr id="0" name=""/>
        <dsp:cNvSpPr/>
      </dsp:nvSpPr>
      <dsp:spPr>
        <a:xfrm>
          <a:off x="2649669" y="214581"/>
          <a:ext cx="1190431" cy="64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8B309-3DF9-45F2-BF0D-A7CDF5F92F1D}">
      <dsp:nvSpPr>
        <dsp:cNvPr id="0" name=""/>
        <dsp:cNvSpPr/>
      </dsp:nvSpPr>
      <dsp:spPr>
        <a:xfrm rot="5400000">
          <a:off x="219129" y="948477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433081" y="1045370"/>
        <a:ext cx="638790" cy="734241"/>
      </dsp:txXfrm>
    </dsp:sp>
    <dsp:sp modelId="{0FB1E95B-0A99-419E-89D9-DB1EFA5E0A48}">
      <dsp:nvSpPr>
        <dsp:cNvPr id="0" name=""/>
        <dsp:cNvSpPr/>
      </dsp:nvSpPr>
      <dsp:spPr>
        <a:xfrm rot="5400000">
          <a:off x="2197363" y="948477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 dirty="0"/>
        </a:p>
      </dsp:txBody>
      <dsp:txXfrm rot="-5400000">
        <a:off x="2411315" y="1045370"/>
        <a:ext cx="638790" cy="734241"/>
      </dsp:txXfrm>
    </dsp:sp>
    <dsp:sp modelId="{67B860CA-E106-4EDC-932F-E6BCCDB97B43}">
      <dsp:nvSpPr>
        <dsp:cNvPr id="0" name=""/>
        <dsp:cNvSpPr/>
      </dsp:nvSpPr>
      <dsp:spPr>
        <a:xfrm>
          <a:off x="0" y="1119991"/>
          <a:ext cx="1152030" cy="64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/>
        </a:p>
      </dsp:txBody>
      <dsp:txXfrm>
        <a:off x="0" y="1119991"/>
        <a:ext cx="1152030" cy="640016"/>
      </dsp:txXfrm>
    </dsp:sp>
    <dsp:sp modelId="{F81F344A-6701-4052-91A1-76DCD577D667}">
      <dsp:nvSpPr>
        <dsp:cNvPr id="0" name=""/>
        <dsp:cNvSpPr/>
      </dsp:nvSpPr>
      <dsp:spPr>
        <a:xfrm rot="5400000">
          <a:off x="1697751" y="81702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911703" y="178595"/>
        <a:ext cx="638790" cy="734241"/>
      </dsp:txXfrm>
    </dsp:sp>
    <dsp:sp modelId="{9AF9B809-F6C9-4F99-8473-F32797A1C735}">
      <dsp:nvSpPr>
        <dsp:cNvPr id="0" name=""/>
        <dsp:cNvSpPr/>
      </dsp:nvSpPr>
      <dsp:spPr>
        <a:xfrm rot="5400000">
          <a:off x="1687496" y="1815263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 dirty="0"/>
        </a:p>
      </dsp:txBody>
      <dsp:txXfrm rot="-5400000">
        <a:off x="1901448" y="1912156"/>
        <a:ext cx="638790" cy="734241"/>
      </dsp:txXfrm>
    </dsp:sp>
    <dsp:sp modelId="{DD10F667-B9BC-4117-95EA-CFFD57769D4E}">
      <dsp:nvSpPr>
        <dsp:cNvPr id="0" name=""/>
        <dsp:cNvSpPr/>
      </dsp:nvSpPr>
      <dsp:spPr>
        <a:xfrm>
          <a:off x="2649669" y="2025402"/>
          <a:ext cx="1190431" cy="64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F0594-C041-4336-8E16-43BB42A20170}">
      <dsp:nvSpPr>
        <dsp:cNvPr id="0" name=""/>
        <dsp:cNvSpPr/>
      </dsp:nvSpPr>
      <dsp:spPr>
        <a:xfrm rot="5400000">
          <a:off x="718740" y="1815263"/>
          <a:ext cx="1066694" cy="9280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932692" y="1912156"/>
        <a:ext cx="638790" cy="734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50A0BEBA-7770-4EB3-873B-3817F0EC9E43}" type="datetime1">
              <a:rPr lang="fr-FR" altLang="fr-FR"/>
              <a:pPr>
                <a:defRPr/>
              </a:pPr>
              <a:t>02/08/2019</a:t>
            </a:fld>
            <a:endParaRPr lang="fr-FR" alt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D6D16BE9-6944-4734-85E9-61F74FE398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2054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" pitchFamily="2" charset="0"/>
              </a:defRPr>
            </a:lvl1pPr>
          </a:lstStyle>
          <a:p>
            <a:pPr>
              <a:defRPr/>
            </a:pPr>
            <a:fld id="{B69CFE63-D12F-4837-83DA-D0A75C6016A5}" type="datetime1">
              <a:rPr lang="fr-FR" altLang="fr-FR"/>
              <a:pPr>
                <a:defRPr/>
              </a:pPr>
              <a:t>02/08/2019</a:t>
            </a:fld>
            <a:endParaRPr lang="fr-FR" alt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" pitchFamily="2" charset="0"/>
              </a:defRPr>
            </a:lvl1pPr>
          </a:lstStyle>
          <a:p>
            <a:pPr>
              <a:defRPr/>
            </a:pPr>
            <a:fld id="{99FA7591-63A3-4E6B-B53D-291E9BC52F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357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469106"/>
          </a:xfrm>
        </p:spPr>
        <p:txBody>
          <a:bodyPr anchor="t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14500"/>
            <a:ext cx="8229600" cy="2628900"/>
          </a:xfrm>
        </p:spPr>
        <p:txBody>
          <a:bodyPr/>
          <a:lstStyle>
            <a:lvl1pPr marL="0" indent="0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8700"/>
            <a:ext cx="8362950" cy="37719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8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0287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0"/>
          </p:nvPr>
        </p:nvSpPr>
        <p:spPr>
          <a:xfrm>
            <a:off x="4724400" y="10287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6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028700"/>
            <a:ext cx="82296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229100"/>
            <a:ext cx="8229600" cy="571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553200" cy="2857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8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457200" y="1028700"/>
            <a:ext cx="83629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57150"/>
            <a:ext cx="6553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du chapitre</a:t>
            </a:r>
          </a:p>
        </p:txBody>
      </p:sp>
      <p:sp>
        <p:nvSpPr>
          <p:cNvPr id="1029" name="ZoneTexte 1"/>
          <p:cNvSpPr txBox="1">
            <a:spLocks noChangeArrowheads="1"/>
          </p:cNvSpPr>
          <p:nvPr/>
        </p:nvSpPr>
        <p:spPr bwMode="auto">
          <a:xfrm>
            <a:off x="201592" y="4764105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fld id="{93958E86-D4BE-453B-8A6E-CD9CA5ADD8F6}" type="slidenum">
              <a:rPr lang="fr-FR" altLang="fr-FR" sz="1400" b="1" smtClean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pPr algn="l">
                <a:defRPr/>
              </a:pPr>
              <a:t>‹N°›</a:t>
            </a:fld>
            <a:r>
              <a:rPr lang="fr-FR" altLang="fr-FR" sz="1400" b="1" dirty="0" smtClean="0">
                <a:solidFill>
                  <a:schemeClr val="tx1"/>
                </a:solidFill>
                <a:latin typeface="Poppins" pitchFamily="2" charset="0"/>
                <a:cs typeface="Poppins" pitchFamily="2" charset="0"/>
              </a:rPr>
              <a:t>/6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Verdana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accent1"/>
          </a:solidFill>
          <a:latin typeface="Verdana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1pPr>
      <a:lvl2pPr marL="288925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2200" b="1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2pPr>
      <a:lvl3pPr marL="708025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3pPr>
      <a:lvl4pPr marL="1127125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4pPr>
      <a:lvl5pPr marL="15462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MS PGothic" pitchFamily="34" charset="-128"/>
          <a:cs typeface="MS PGothic" charset="0"/>
        </a:defRPr>
      </a:lvl5pPr>
      <a:lvl6pPr marL="20034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6pPr>
      <a:lvl7pPr marL="24606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7pPr>
      <a:lvl8pPr marL="29178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8pPr>
      <a:lvl9pPr marL="3375025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accent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hyperlink" Target="https://www.loiret-numerique.fr/Voirie" TargetMode="External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image" Target="../media/image7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9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6.png"/><Relationship Id="rId36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openxmlformats.org/officeDocument/2006/relationships/image" Target="../media/image8.png"/><Relationship Id="rId44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hyperlink" Target="https://www.loiret-numerique.fr/Cadastre" TargetMode="External"/><Relationship Id="rId30" Type="http://schemas.openxmlformats.org/officeDocument/2006/relationships/hyperlink" Target="https://www.loiret-numerique.fr/DevEco" TargetMode="External"/><Relationship Id="rId35" Type="http://schemas.openxmlformats.org/officeDocument/2006/relationships/image" Target="../media/image11.png"/><Relationship Id="rId4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gnon\carousel_imag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6"/>
          <a:stretch/>
        </p:blipFill>
        <p:spPr bwMode="auto">
          <a:xfrm>
            <a:off x="1" y="-36860"/>
            <a:ext cx="4292600" cy="46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00462" y="2857502"/>
            <a:ext cx="5572132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fr-FR" sz="2000" b="1" spc="-100" dirty="0" smtClean="0">
                <a:solidFill>
                  <a:srgbClr val="FFAA10"/>
                </a:solidFill>
                <a:latin typeface="Poppins" pitchFamily="2" charset="0"/>
                <a:cs typeface="Poppins" pitchFamily="2" charset="0"/>
              </a:rPr>
              <a:t>RURALITIC</a:t>
            </a:r>
            <a:r>
              <a:rPr lang="fr-FR" sz="2000" b="1" spc="-100" dirty="0">
                <a:solidFill>
                  <a:srgbClr val="FFAA10"/>
                </a:solidFill>
                <a:latin typeface="Poppins" pitchFamily="2" charset="0"/>
                <a:cs typeface="Poppins" pitchFamily="2" charset="0"/>
              </a:rPr>
              <a:t> </a:t>
            </a:r>
            <a:r>
              <a:rPr lang="fr-FR" sz="2000" b="1" spc="-100" dirty="0" smtClean="0">
                <a:solidFill>
                  <a:srgbClr val="FFAA10"/>
                </a:solidFill>
                <a:latin typeface="Poppins" pitchFamily="2" charset="0"/>
                <a:cs typeface="Poppins" pitchFamily="2" charset="0"/>
              </a:rPr>
              <a:t>-</a:t>
            </a:r>
            <a:r>
              <a:rPr lang="fr-FR" sz="2000" b="1" spc="-100" dirty="0" smtClean="0">
                <a:solidFill>
                  <a:srgbClr val="FFAA10"/>
                </a:solidFill>
                <a:latin typeface="Poppins" pitchFamily="2" charset="0"/>
                <a:cs typeface="Poppins" pitchFamily="2" charset="0"/>
              </a:rPr>
              <a:t> 29 </a:t>
            </a:r>
            <a:r>
              <a:rPr lang="fr-FR" sz="2000" b="1" spc="-100" dirty="0" smtClean="0">
                <a:solidFill>
                  <a:srgbClr val="FFAA10"/>
                </a:solidFill>
                <a:latin typeface="Poppins" pitchFamily="2" charset="0"/>
                <a:cs typeface="Poppins" pitchFamily="2" charset="0"/>
              </a:rPr>
              <a:t>Août  </a:t>
            </a:r>
            <a:r>
              <a:rPr lang="fr-FR" sz="2000" b="1" spc="-100" dirty="0" smtClean="0">
                <a:solidFill>
                  <a:srgbClr val="FFAA10"/>
                </a:solidFill>
                <a:latin typeface="Poppins" pitchFamily="2" charset="0"/>
                <a:cs typeface="Poppins" pitchFamily="2" charset="0"/>
              </a:rPr>
              <a:t>2019</a:t>
            </a:r>
            <a:endParaRPr lang="fr-FR" sz="2000" b="1" spc="-100" dirty="0">
              <a:solidFill>
                <a:srgbClr val="FFAA10"/>
              </a:solidFill>
              <a:latin typeface="Poppins" pitchFamily="2" charset="0"/>
              <a:cs typeface="Poppins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6072198" y="2571750"/>
            <a:ext cx="785818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13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1"/>
          <p:cNvSpPr txBox="1">
            <a:spLocks/>
          </p:cNvSpPr>
          <p:nvPr/>
        </p:nvSpPr>
        <p:spPr>
          <a:xfrm>
            <a:off x="642910" y="1000114"/>
            <a:ext cx="7715304" cy="3429024"/>
          </a:xfrm>
          <a:prstGeom prst="rect">
            <a:avLst/>
          </a:prstGeom>
        </p:spPr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288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+mn-lt"/>
                <a:ea typeface="MS PGothic" pitchFamily="34" charset="-128"/>
              </a:defRPr>
            </a:lvl2pPr>
            <a:lvl3pPr marL="708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+mn-lt"/>
                <a:ea typeface="MS PGothic" pitchFamily="34" charset="-128"/>
              </a:defRPr>
            </a:lvl3pPr>
            <a:lvl4pPr marL="1127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MS PGothic" pitchFamily="34" charset="-128"/>
              </a:defRPr>
            </a:lvl4pPr>
            <a:lvl5pPr marL="1546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MS PGothic" pitchFamily="34" charset="-128"/>
              </a:defRPr>
            </a:lvl5pPr>
            <a:lvl6pPr marL="2003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6pPr>
            <a:lvl7pPr marL="2460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7pPr>
            <a:lvl8pPr marL="2917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8pPr>
            <a:lvl9pPr marL="3375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ts val="2400"/>
              </a:lnSpc>
            </a:pPr>
            <a:r>
              <a:rPr lang="fr-FR" sz="2400" b="1" spc="-50" dirty="0" smtClean="0">
                <a:solidFill>
                  <a:srgbClr val="004773"/>
                </a:solidFill>
                <a:latin typeface="Poppins" pitchFamily="2" charset="0"/>
                <a:cs typeface="Poppins" pitchFamily="2" charset="0"/>
              </a:rPr>
              <a:t>L’Agence Loiret Numérique est un Syndicat Mixte Ouvert à destination des EPCI et des Syndicats </a:t>
            </a:r>
            <a:r>
              <a:rPr lang="fr-FR" sz="2400" b="1" kern="0" spc="-50" dirty="0" smtClean="0">
                <a:solidFill>
                  <a:srgbClr val="004773"/>
                </a:solidFill>
                <a:latin typeface="Poppins" pitchFamily="2" charset="0"/>
                <a:cs typeface="Poppins" pitchFamily="2" charset="0"/>
              </a:rPr>
              <a:t>Mixtes</a:t>
            </a:r>
            <a:r>
              <a:rPr lang="fr-FR" sz="2400" b="1" spc="-50" dirty="0" smtClean="0">
                <a:solidFill>
                  <a:srgbClr val="004773"/>
                </a:solidFill>
                <a:latin typeface="Poppins" pitchFamily="2" charset="0"/>
                <a:cs typeface="Poppins" pitchFamily="2" charset="0"/>
              </a:rPr>
              <a:t> du Loiret.</a:t>
            </a:r>
          </a:p>
          <a:p>
            <a:endParaRPr lang="fr-FR" sz="1400" b="1" spc="-20" dirty="0" smtClean="0">
              <a:solidFill>
                <a:srgbClr val="004773"/>
              </a:solidFill>
              <a:latin typeface="Poppins" pitchFamily="2" charset="0"/>
              <a:cs typeface="Poppins" pitchFamily="2" charset="0"/>
            </a:endParaRPr>
          </a:p>
          <a:p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L’objectif de l’Agence Loiret Numérique est de </a:t>
            </a:r>
            <a:r>
              <a:rPr lang="fr-FR" sz="1400" b="1" spc="-30" dirty="0" err="1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co</a:t>
            </a:r>
            <a:r>
              <a:rPr lang="fr-FR" sz="1400" b="1" spc="-30" dirty="0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-construire</a:t>
            </a:r>
            <a:r>
              <a:rPr lang="fr-FR" sz="1400" b="1" spc="-30" dirty="0" smtClean="0">
                <a:latin typeface="Poppins SemiBold" pitchFamily="2" charset="0"/>
                <a:cs typeface="Poppins SemiBold" pitchFamily="2" charset="0"/>
              </a:rPr>
              <a:t> </a:t>
            </a:r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des services numériques utiles aux territoires en :</a:t>
            </a:r>
          </a:p>
          <a:p>
            <a:endParaRPr lang="fr-FR" sz="400" b="1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3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capitalisant sur des</a:t>
            </a:r>
            <a:r>
              <a:rPr lang="fr-FR" sz="1400" spc="-30" dirty="0" smtClean="0">
                <a:latin typeface="Poppins SemiBold" pitchFamily="2" charset="0"/>
                <a:cs typeface="Poppins SemiBold" pitchFamily="2" charset="0"/>
              </a:rPr>
              <a:t> </a:t>
            </a:r>
            <a:r>
              <a:rPr lang="fr-FR" sz="1400" spc="-30" dirty="0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ressources humaines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performantes et immédiatement </a:t>
            </a:r>
            <a:r>
              <a:rPr lang="fr-FR" sz="1400" kern="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opérationnelles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, </a:t>
            </a:r>
          </a:p>
          <a:p>
            <a:pPr marL="573087" lvl="1">
              <a:buClr>
                <a:srgbClr val="C00000"/>
              </a:buClr>
              <a:buSzPct val="200000"/>
              <a:buBlip>
                <a:blip r:embed="rId3"/>
              </a:buBlip>
            </a:pPr>
            <a:endParaRPr lang="fr-FR" sz="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3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mutualisant une compétence numérique sur le territoire du Loiret sous </a:t>
            </a:r>
            <a:r>
              <a:rPr lang="fr-FR" sz="1400" spc="-30" dirty="0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la gouvernance de l’ensemble des membres adhérents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, </a:t>
            </a:r>
          </a:p>
          <a:p>
            <a:pPr marL="573087" lvl="1">
              <a:buClr>
                <a:srgbClr val="C00000"/>
              </a:buClr>
              <a:buSzPct val="200000"/>
              <a:buBlip>
                <a:blip r:embed="rId3"/>
              </a:buBlip>
            </a:pPr>
            <a:endParaRPr lang="fr-FR" sz="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3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Rentabilisant et en </a:t>
            </a:r>
            <a:r>
              <a:rPr lang="fr-FR" sz="1400" spc="-30" dirty="0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optimisant des ressources technologiques</a:t>
            </a:r>
            <a:r>
              <a:rPr lang="fr-FR" sz="1400" spc="-30" dirty="0" smtClean="0">
                <a:latin typeface="Poppins SemiBold" pitchFamily="2" charset="0"/>
                <a:cs typeface="Poppins SemiBold" pitchFamily="2" charset="0"/>
              </a:rPr>
              <a:t>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coûteuses</a:t>
            </a:r>
            <a:r>
              <a:rPr lang="fr-FR" sz="1400" spc="-2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.</a:t>
            </a:r>
          </a:p>
          <a:p>
            <a:endParaRPr lang="fr-FR" sz="1400" b="1" kern="0" spc="-50" dirty="0" smtClean="0">
              <a:latin typeface="Poppins" pitchFamily="2" charset="0"/>
              <a:cs typeface="Poppins" pitchFamily="2" charset="0"/>
            </a:endParaRPr>
          </a:p>
          <a:p>
            <a:endParaRPr lang="fr-FR" altLang="fr-FR" sz="1400" b="1" kern="0" spc="-50" dirty="0" smtClean="0"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85720" y="71420"/>
            <a:ext cx="357190" cy="35719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7" name="Titre 30"/>
          <p:cNvSpPr txBox="1">
            <a:spLocks/>
          </p:cNvSpPr>
          <p:nvPr/>
        </p:nvSpPr>
        <p:spPr>
          <a:xfrm>
            <a:off x="642910" y="71420"/>
            <a:ext cx="8208962" cy="435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r>
              <a:rPr lang="fr-FR" sz="2000" kern="0" dirty="0" smtClean="0">
                <a:solidFill>
                  <a:schemeClr val="tx1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Contexte et objectif</a:t>
            </a:r>
            <a:endParaRPr lang="fr-FR" altLang="fr-FR" sz="2000" kern="0" dirty="0">
              <a:solidFill>
                <a:schemeClr val="tx1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sp>
        <p:nvSpPr>
          <p:cNvPr id="8" name="Titre 30"/>
          <p:cNvSpPr txBox="1">
            <a:spLocks/>
          </p:cNvSpPr>
          <p:nvPr/>
        </p:nvSpPr>
        <p:spPr>
          <a:xfrm>
            <a:off x="285720" y="71420"/>
            <a:ext cx="357190" cy="435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pPr algn="ctr"/>
            <a:r>
              <a:rPr lang="fr-FR" sz="2000" kern="0" dirty="0" smtClean="0">
                <a:solidFill>
                  <a:srgbClr val="004773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1</a:t>
            </a:r>
            <a:endParaRPr lang="fr-FR" altLang="fr-FR" sz="2000" kern="0" dirty="0">
              <a:solidFill>
                <a:srgbClr val="004773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285720" y="71420"/>
            <a:ext cx="357190" cy="35719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Titre 30"/>
          <p:cNvSpPr txBox="1">
            <a:spLocks/>
          </p:cNvSpPr>
          <p:nvPr/>
        </p:nvSpPr>
        <p:spPr>
          <a:xfrm>
            <a:off x="642910" y="71420"/>
            <a:ext cx="8208962" cy="435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r>
              <a:rPr lang="fr-FR" sz="2000" kern="0" dirty="0" smtClean="0">
                <a:solidFill>
                  <a:schemeClr val="tx1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Les membres de l’Agence Loiret Numérique</a:t>
            </a:r>
            <a:endParaRPr lang="fr-FR" altLang="fr-FR" sz="2000" kern="0" dirty="0">
              <a:solidFill>
                <a:schemeClr val="tx1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sp>
        <p:nvSpPr>
          <p:cNvPr id="7" name="Titre 30"/>
          <p:cNvSpPr txBox="1">
            <a:spLocks/>
          </p:cNvSpPr>
          <p:nvPr/>
        </p:nvSpPr>
        <p:spPr>
          <a:xfrm>
            <a:off x="285720" y="71420"/>
            <a:ext cx="357190" cy="2857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pPr algn="ctr"/>
            <a:r>
              <a:rPr lang="fr-FR" sz="2000" kern="0" dirty="0" smtClean="0">
                <a:solidFill>
                  <a:srgbClr val="004773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2</a:t>
            </a:r>
            <a:endParaRPr lang="fr-FR" altLang="fr-FR" sz="2000" kern="0" dirty="0">
              <a:solidFill>
                <a:srgbClr val="004773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798" y="483518"/>
            <a:ext cx="6760202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7504" y="2571750"/>
            <a:ext cx="2016224" cy="954107"/>
          </a:xfrm>
          <a:prstGeom prst="rect">
            <a:avLst/>
          </a:prstGeom>
          <a:solidFill>
            <a:srgbClr val="003258"/>
          </a:solidFill>
        </p:spPr>
        <p:txBody>
          <a:bodyPr wrap="square" rtlCol="0">
            <a:spAutoFit/>
          </a:bodyPr>
          <a:lstStyle/>
          <a:p>
            <a:pPr>
              <a:tabLst>
                <a:tab pos="715963" algn="l"/>
              </a:tabLst>
            </a:pPr>
            <a:r>
              <a:rPr lang="fr-FR" sz="1400" b="1" dirty="0" smtClean="0">
                <a:latin typeface="Poppins" panose="00000500000000000000" pitchFamily="50" charset="0"/>
                <a:cs typeface="Poppins" panose="00000500000000000000" pitchFamily="50" charset="0"/>
              </a:rPr>
              <a:t>               17 	</a:t>
            </a:r>
            <a:r>
              <a:rPr lang="fr-FR" sz="1400" dirty="0" smtClean="0">
                <a:latin typeface="Poppins" panose="00000500000000000000" pitchFamily="50" charset="0"/>
                <a:cs typeface="Poppins" panose="00000500000000000000" pitchFamily="50" charset="0"/>
              </a:rPr>
              <a:t>membres</a:t>
            </a:r>
          </a:p>
          <a:p>
            <a:pPr defTabSz="715963"/>
            <a:r>
              <a:rPr lang="fr-FR" sz="1400" b="1" dirty="0" smtClean="0">
                <a:latin typeface="Poppins" panose="00000500000000000000" pitchFamily="50" charset="0"/>
                <a:cs typeface="Poppins" panose="00000500000000000000" pitchFamily="50" charset="0"/>
              </a:rPr>
              <a:t>             28 	</a:t>
            </a:r>
            <a:r>
              <a:rPr lang="fr-FR" sz="1400" dirty="0" smtClean="0">
                <a:latin typeface="Poppins" panose="00000500000000000000" pitchFamily="50" charset="0"/>
                <a:cs typeface="Poppins" panose="00000500000000000000" pitchFamily="50" charset="0"/>
              </a:rPr>
              <a:t>délégués</a:t>
            </a:r>
          </a:p>
          <a:p>
            <a:pPr defTabSz="715963">
              <a:tabLst>
                <a:tab pos="627063" algn="l"/>
                <a:tab pos="715963" algn="l"/>
              </a:tabLst>
            </a:pPr>
            <a:r>
              <a:rPr lang="fr-FR" sz="1400" b="1" dirty="0" smtClean="0">
                <a:latin typeface="Poppins" panose="00000500000000000000" pitchFamily="50" charset="0"/>
                <a:cs typeface="Poppins" panose="00000500000000000000" pitchFamily="50" charset="0"/>
              </a:rPr>
              <a:t>         304 	</a:t>
            </a:r>
            <a:r>
              <a:rPr lang="fr-FR" sz="1400" dirty="0" smtClean="0">
                <a:latin typeface="Poppins" panose="00000500000000000000" pitchFamily="50" charset="0"/>
                <a:cs typeface="Poppins" panose="00000500000000000000" pitchFamily="50" charset="0"/>
              </a:rPr>
              <a:t>communes</a:t>
            </a:r>
          </a:p>
          <a:p>
            <a:pPr>
              <a:tabLst>
                <a:tab pos="715963" algn="l"/>
              </a:tabLst>
            </a:pPr>
            <a:r>
              <a:rPr lang="fr-FR" sz="1400" b="1" dirty="0" smtClean="0">
                <a:latin typeface="Poppins" panose="00000500000000000000" pitchFamily="50" charset="0"/>
                <a:cs typeface="Poppins" panose="00000500000000000000" pitchFamily="50" charset="0"/>
              </a:rPr>
              <a:t>391 450 	</a:t>
            </a:r>
            <a:r>
              <a:rPr lang="fr-FR" sz="1400" dirty="0" smtClean="0">
                <a:latin typeface="Poppins" panose="00000500000000000000" pitchFamily="50" charset="0"/>
                <a:cs typeface="Poppins" panose="00000500000000000000" pitchFamily="50" charset="0"/>
              </a:rPr>
              <a:t>habitants</a:t>
            </a:r>
            <a:endParaRPr lang="fr-FR" sz="1400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704766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b="1" dirty="0" smtClean="0">
                <a:solidFill>
                  <a:srgbClr val="003258"/>
                </a:solidFill>
                <a:latin typeface="Poppins Black" pitchFamily="50" charset="0"/>
                <a:cs typeface="Poppins Black" pitchFamily="50" charset="0"/>
              </a:rPr>
              <a:t>17</a:t>
            </a:r>
            <a:endParaRPr lang="fr-FR" sz="12000" b="1" dirty="0">
              <a:solidFill>
                <a:srgbClr val="003258"/>
              </a:solidFill>
              <a:latin typeface="Poppins Black" pitchFamily="50" charset="0"/>
              <a:cs typeface="Poppins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547584"/>
              </p:ext>
            </p:extLst>
          </p:nvPr>
        </p:nvGraphicFramePr>
        <p:xfrm>
          <a:off x="2218326" y="2500062"/>
          <a:ext cx="3865842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9042"/>
              </p:ext>
            </p:extLst>
          </p:nvPr>
        </p:nvGraphicFramePr>
        <p:xfrm>
          <a:off x="2218326" y="699862"/>
          <a:ext cx="3865842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m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080578"/>
              </p:ext>
            </p:extLst>
          </p:nvPr>
        </p:nvGraphicFramePr>
        <p:xfrm>
          <a:off x="3851920" y="1059902"/>
          <a:ext cx="3865842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m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49931"/>
              </p:ext>
            </p:extLst>
          </p:nvPr>
        </p:nvGraphicFramePr>
        <p:xfrm>
          <a:off x="6348523" y="699542"/>
          <a:ext cx="3840101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" name="Diagramm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5080"/>
              </p:ext>
            </p:extLst>
          </p:nvPr>
        </p:nvGraphicFramePr>
        <p:xfrm>
          <a:off x="167673" y="699542"/>
          <a:ext cx="3840101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95875" y="187373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spc="-50" dirty="0">
                <a:solidFill>
                  <a:srgbClr val="004773"/>
                </a:solidFill>
                <a:latin typeface="Poppins" pitchFamily="2" charset="0"/>
                <a:cs typeface="Poppins" pitchFamily="2" charset="0"/>
              </a:rPr>
              <a:t>Connaissance et aménagement du territoire</a:t>
            </a:r>
            <a:endParaRPr lang="fr-FR" sz="1000" dirty="0"/>
          </a:p>
        </p:txBody>
      </p:sp>
      <p:sp>
        <p:nvSpPr>
          <p:cNvPr id="6" name="ZoneTexte 5"/>
          <p:cNvSpPr txBox="1"/>
          <p:nvPr/>
        </p:nvSpPr>
        <p:spPr>
          <a:xfrm>
            <a:off x="2791034" y="4341753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spc="-50" dirty="0" smtClean="0">
                <a:solidFill>
                  <a:srgbClr val="FFC000"/>
                </a:solidFill>
                <a:latin typeface="Poppins" pitchFamily="2" charset="0"/>
                <a:cs typeface="Poppins" pitchFamily="2" charset="0"/>
              </a:rPr>
              <a:t>Communiquer avec les citoyens</a:t>
            </a:r>
            <a:endParaRPr lang="fr-FR" sz="1000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74256" y="506492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spc="-50" dirty="0" smtClean="0">
                <a:solidFill>
                  <a:srgbClr val="C00000"/>
                </a:solidFill>
                <a:latin typeface="Poppins" pitchFamily="2" charset="0"/>
                <a:cs typeface="Poppins" pitchFamily="2" charset="0"/>
              </a:rPr>
              <a:t>Outils collaboratifs</a:t>
            </a:r>
            <a:endParaRPr lang="fr-FR" sz="10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7984" y="264375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spc="-50" dirty="0">
                <a:solidFill>
                  <a:srgbClr val="00B050"/>
                </a:solidFill>
                <a:latin typeface="Poppins" pitchFamily="2" charset="0"/>
                <a:cs typeface="Poppins" pitchFamily="2" charset="0"/>
              </a:rPr>
              <a:t>Veille technologique </a:t>
            </a:r>
            <a:endParaRPr lang="fr-FR" sz="1000" b="1" spc="-50" dirty="0" smtClean="0">
              <a:solidFill>
                <a:srgbClr val="00B050"/>
              </a:solidFill>
              <a:latin typeface="Poppins" pitchFamily="2" charset="0"/>
              <a:cs typeface="Poppins" pitchFamily="2" charset="0"/>
            </a:endParaRPr>
          </a:p>
          <a:p>
            <a:pPr algn="ctr"/>
            <a:r>
              <a:rPr lang="fr-FR" sz="1000" b="1" spc="-50" dirty="0" smtClean="0">
                <a:solidFill>
                  <a:srgbClr val="00B050"/>
                </a:solidFill>
                <a:latin typeface="Poppins" pitchFamily="2" charset="0"/>
                <a:cs typeface="Poppins" pitchFamily="2" charset="0"/>
              </a:rPr>
              <a:t>et </a:t>
            </a:r>
            <a:r>
              <a:rPr lang="fr-FR" sz="1000" b="1" spc="-50" dirty="0">
                <a:solidFill>
                  <a:srgbClr val="00B050"/>
                </a:solidFill>
                <a:latin typeface="Poppins" pitchFamily="2" charset="0"/>
                <a:cs typeface="Poppins" pitchFamily="2" charset="0"/>
              </a:rPr>
              <a:t>juridique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14" name="Titre 30"/>
          <p:cNvSpPr txBox="1">
            <a:spLocks/>
          </p:cNvSpPr>
          <p:nvPr/>
        </p:nvSpPr>
        <p:spPr>
          <a:xfrm>
            <a:off x="642910" y="71420"/>
            <a:ext cx="8208962" cy="435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r>
              <a:rPr lang="fr-FR" sz="2000" kern="0" dirty="0" smtClean="0">
                <a:solidFill>
                  <a:schemeClr val="tx1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Le catalogue de services</a:t>
            </a:r>
            <a:endParaRPr lang="fr-FR" altLang="fr-FR" sz="2000" kern="0" dirty="0">
              <a:solidFill>
                <a:schemeClr val="tx1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85720" y="71420"/>
            <a:ext cx="357190" cy="35719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Titre 30"/>
          <p:cNvSpPr txBox="1">
            <a:spLocks/>
          </p:cNvSpPr>
          <p:nvPr/>
        </p:nvSpPr>
        <p:spPr>
          <a:xfrm>
            <a:off x="285720" y="71420"/>
            <a:ext cx="357190" cy="2857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pPr algn="ctr"/>
            <a:r>
              <a:rPr lang="fr-FR" sz="2000" kern="0" dirty="0" smtClean="0">
                <a:solidFill>
                  <a:srgbClr val="004773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3</a:t>
            </a:r>
            <a:endParaRPr lang="fr-FR" altLang="fr-FR" sz="2000" kern="0" dirty="0">
              <a:solidFill>
                <a:srgbClr val="004773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pic>
        <p:nvPicPr>
          <p:cNvPr id="15" name="Image 14" descr="Sans titre-2.png">
            <a:hlinkClick r:id="rId27"/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18369"/>
            <a:ext cx="604293" cy="64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71839" y="140481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Cadastre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pic>
        <p:nvPicPr>
          <p:cNvPr id="19" name="Image 18" descr="Sans titre-2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491" y="815173"/>
            <a:ext cx="604293" cy="648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943948" y="1404814"/>
            <a:ext cx="944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Urbanisme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pic>
        <p:nvPicPr>
          <p:cNvPr id="21" name="Image 20" descr="Sans titre-2.png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548" y="1671432"/>
            <a:ext cx="604292" cy="6480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375516" y="2211710"/>
            <a:ext cx="104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Développement Economique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pic>
        <p:nvPicPr>
          <p:cNvPr id="23" name="Image 22" descr="Sans titre-2.png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492" y="2557102"/>
            <a:ext cx="604292" cy="6480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871460" y="3086839"/>
            <a:ext cx="104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Assainissement non collectif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pic>
        <p:nvPicPr>
          <p:cNvPr id="25" name="Image 24" descr="Sans titre-2.png">
            <a:hlinkClick r:id="rId33"/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546561"/>
            <a:ext cx="604293" cy="648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899592" y="3147814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Voirie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95535" y="2310226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Formation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951580" y="1404814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Visioconférence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959692" y="1326950"/>
            <a:ext cx="104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Plateforme collaborative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55636" y="2284298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Portail WEB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55636" y="4083918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GRC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951580" y="3220402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Open Agenda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59692" y="3220402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ACCEO / TADEO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35756" y="2284298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Séminaire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543868" y="2283718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Enquête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60" y="2571822"/>
            <a:ext cx="648000" cy="648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571822"/>
            <a:ext cx="648000" cy="6480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68" y="3435918"/>
            <a:ext cx="648000" cy="6480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771550"/>
            <a:ext cx="648000" cy="6480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24" y="771622"/>
            <a:ext cx="648000" cy="648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35896" y="1635718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3394" y="1635718"/>
            <a:ext cx="648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783" y="1691991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2046" y="1665504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756814"/>
            <a:ext cx="648000" cy="648000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840198" y="3507854"/>
            <a:ext cx="1584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spc="-50" dirty="0" smtClean="0">
                <a:solidFill>
                  <a:schemeClr val="bg1">
                    <a:lumMod val="75000"/>
                  </a:schemeClr>
                </a:solidFill>
                <a:latin typeface="Poppins" pitchFamily="2" charset="0"/>
                <a:cs typeface="Poppins" pitchFamily="2" charset="0"/>
              </a:rPr>
              <a:t>Déploiement 2019</a:t>
            </a:r>
            <a:endParaRPr lang="fr-FR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6" name="Picture 3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04248" y="1620258"/>
            <a:ext cx="648000" cy="648000"/>
          </a:xfrm>
          <a:prstGeom prst="rect">
            <a:avLst/>
          </a:prstGeom>
          <a:noFill/>
          <a:extLst/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15216" y="2499742"/>
            <a:ext cx="648000" cy="648000"/>
          </a:xfrm>
          <a:prstGeom prst="rect">
            <a:avLst/>
          </a:prstGeom>
          <a:noFill/>
          <a:extLst/>
        </p:spPr>
      </p:pic>
      <p:pic>
        <p:nvPicPr>
          <p:cNvPr id="58" name="Picture 2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2360" y="1635646"/>
            <a:ext cx="648000" cy="648000"/>
          </a:xfrm>
          <a:prstGeom prst="rect">
            <a:avLst/>
          </a:prstGeom>
          <a:noFill/>
          <a:extLst/>
        </p:spPr>
      </p:pic>
      <p:sp>
        <p:nvSpPr>
          <p:cNvPr id="59" name="ZoneTexte 58"/>
          <p:cNvSpPr txBox="1"/>
          <p:nvPr/>
        </p:nvSpPr>
        <p:spPr>
          <a:xfrm>
            <a:off x="6606070" y="2273265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Plateforme SMS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14182" y="2211710"/>
            <a:ext cx="104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Application de signalement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128044" y="1419622"/>
            <a:ext cx="1044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E-éducation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7110126" y="3075806"/>
            <a:ext cx="104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Poppins SemiBold" panose="020B0604020202020204" charset="0"/>
                <a:cs typeface="Poppins SemiBold" panose="020B0604020202020204" charset="0"/>
              </a:rPr>
              <a:t>Application de notification</a:t>
            </a:r>
            <a:endParaRPr lang="fr-FR" sz="800" b="1" dirty="0">
              <a:latin typeface="Poppins SemiBold" panose="020B0604020202020204" charset="0"/>
              <a:cs typeface="Poppin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30"/>
          <p:cNvSpPr txBox="1">
            <a:spLocks/>
          </p:cNvSpPr>
          <p:nvPr/>
        </p:nvSpPr>
        <p:spPr>
          <a:xfrm>
            <a:off x="642910" y="71420"/>
            <a:ext cx="8208962" cy="435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r>
              <a:rPr lang="fr-FR" sz="2000" kern="0" dirty="0" smtClean="0">
                <a:solidFill>
                  <a:schemeClr val="tx1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Focus Gestion Relation avec les </a:t>
            </a:r>
            <a:r>
              <a:rPr lang="fr-FR" sz="2000" kern="0" dirty="0" smtClean="0">
                <a:solidFill>
                  <a:schemeClr val="tx1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Citoyens</a:t>
            </a:r>
            <a:endParaRPr lang="fr-FR" altLang="fr-FR" sz="2000" kern="0" dirty="0">
              <a:solidFill>
                <a:schemeClr val="tx1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85720" y="71420"/>
            <a:ext cx="357190" cy="35719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Titre 30"/>
          <p:cNvSpPr txBox="1">
            <a:spLocks/>
          </p:cNvSpPr>
          <p:nvPr/>
        </p:nvSpPr>
        <p:spPr>
          <a:xfrm>
            <a:off x="285720" y="71420"/>
            <a:ext cx="357190" cy="2857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pPr algn="ctr"/>
            <a:r>
              <a:rPr lang="fr-FR" altLang="fr-FR" sz="2000" kern="0" dirty="0">
                <a:solidFill>
                  <a:srgbClr val="004773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4</a:t>
            </a:r>
          </a:p>
        </p:txBody>
      </p:sp>
      <p:sp>
        <p:nvSpPr>
          <p:cNvPr id="15" name="Espace réservé du contenu 31"/>
          <p:cNvSpPr txBox="1">
            <a:spLocks/>
          </p:cNvSpPr>
          <p:nvPr/>
        </p:nvSpPr>
        <p:spPr>
          <a:xfrm>
            <a:off x="254888" y="627534"/>
            <a:ext cx="8672360" cy="3888432"/>
          </a:xfrm>
          <a:prstGeom prst="rect">
            <a:avLst/>
          </a:prstGeom>
        </p:spPr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288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+mn-lt"/>
                <a:ea typeface="MS PGothic" pitchFamily="34" charset="-128"/>
              </a:defRPr>
            </a:lvl2pPr>
            <a:lvl3pPr marL="708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+mn-lt"/>
                <a:ea typeface="MS PGothic" pitchFamily="34" charset="-128"/>
              </a:defRPr>
            </a:lvl3pPr>
            <a:lvl4pPr marL="1127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MS PGothic" pitchFamily="34" charset="-128"/>
              </a:defRPr>
            </a:lvl4pPr>
            <a:lvl5pPr marL="1546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MS PGothic" pitchFamily="34" charset="-128"/>
              </a:defRPr>
            </a:lvl5pPr>
            <a:lvl6pPr marL="2003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6pPr>
            <a:lvl7pPr marL="2460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7pPr>
            <a:lvl8pPr marL="2917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8pPr>
            <a:lvl9pPr marL="3375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Ce dispositif </a:t>
            </a:r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ambitieux </a:t>
            </a:r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a pour objet de répondre à 3 grands objectifs :</a:t>
            </a:r>
          </a:p>
          <a:p>
            <a:endParaRPr lang="fr-FR" sz="400" b="1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Effectuer un </a:t>
            </a:r>
            <a:r>
              <a:rPr lang="fr-FR" sz="1400" spc="-30" dirty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suivi des sollicitations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 tout en respectant la </a:t>
            </a:r>
            <a:r>
              <a:rPr lang="fr-FR" sz="1400" spc="-30" dirty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réglementation de la Saisine par Voie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Electronique et du Silence Vaut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Accord</a:t>
            </a:r>
            <a:endParaRPr lang="fr-FR" sz="1400" spc="-30" dirty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Proposer un </a:t>
            </a:r>
            <a:r>
              <a:rPr lang="fr-FR" sz="1400" spc="-30" dirty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catalogue de services en ligne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répondant à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la feuille de route Actions Publiques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2022</a:t>
            </a:r>
            <a:endParaRPr lang="fr-FR" sz="1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endParaRPr lang="fr-FR" sz="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Simplifier le </a:t>
            </a:r>
            <a:r>
              <a:rPr lang="fr-FR" sz="1400" spc="-30" dirty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parcours usager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en lui permettant d’accéder aux différentes strates territoriales à </a:t>
            </a:r>
            <a:r>
              <a:rPr lang="fr-FR" sz="1400" spc="-30" dirty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partir d’un point d’entrée et d’un compte unique 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(compte multi collectivité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)</a:t>
            </a:r>
          </a:p>
          <a:p>
            <a:pPr marL="287337" lvl="1" indent="0">
              <a:buClr>
                <a:srgbClr val="C00000"/>
              </a:buClr>
              <a:buSzPct val="200000"/>
              <a:buNone/>
            </a:pPr>
            <a:endParaRPr lang="fr-FR" sz="1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287337" lvl="1" indent="0">
              <a:buClr>
                <a:srgbClr val="C00000"/>
              </a:buClr>
              <a:buSzPct val="200000"/>
              <a:buNone/>
            </a:pPr>
            <a:endParaRPr lang="fr-FR" sz="1400" spc="-30" dirty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0" lvl="1" indent="0">
              <a:buClr>
                <a:srgbClr val="C00000"/>
              </a:buClr>
              <a:buSzPct val="200000"/>
              <a:buNone/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D’autres briques du catalogue de service viennent ou vont venir en complément de ce dispositif comme :</a:t>
            </a: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L’accueil des personnes à déficience auditive ou allophone</a:t>
            </a:r>
            <a:endParaRPr lang="fr-FR" sz="1400" spc="-30" dirty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La plateforme SMS</a:t>
            </a:r>
            <a:endParaRPr lang="fr-FR" sz="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endParaRPr lang="fr-FR" altLang="fr-FR" sz="1400" b="1" kern="0" spc="-50" dirty="0" smtClean="0"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30"/>
          <p:cNvSpPr txBox="1">
            <a:spLocks/>
          </p:cNvSpPr>
          <p:nvPr/>
        </p:nvSpPr>
        <p:spPr>
          <a:xfrm>
            <a:off x="642910" y="71420"/>
            <a:ext cx="8208962" cy="435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r>
              <a:rPr lang="fr-FR" sz="2000" kern="0" dirty="0" smtClean="0">
                <a:solidFill>
                  <a:schemeClr val="tx1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Et la suite</a:t>
            </a:r>
            <a:endParaRPr lang="fr-FR" altLang="fr-FR" sz="2000" kern="0" dirty="0">
              <a:solidFill>
                <a:schemeClr val="tx1"/>
              </a:solidFill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85720" y="71420"/>
            <a:ext cx="357190" cy="35719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Titre 30"/>
          <p:cNvSpPr txBox="1">
            <a:spLocks/>
          </p:cNvSpPr>
          <p:nvPr/>
        </p:nvSpPr>
        <p:spPr>
          <a:xfrm>
            <a:off x="285720" y="71420"/>
            <a:ext cx="357190" cy="2857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hlink"/>
                </a:solidFill>
                <a:latin typeface="Verdana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accent1"/>
                </a:solidFill>
                <a:latin typeface="Verdana" charset="0"/>
              </a:defRPr>
            </a:lvl9pPr>
          </a:lstStyle>
          <a:p>
            <a:pPr algn="ctr"/>
            <a:r>
              <a:rPr lang="fr-FR" altLang="fr-FR" sz="2000" kern="0" dirty="0">
                <a:solidFill>
                  <a:srgbClr val="004773"/>
                </a:solidFill>
                <a:latin typeface="Poppins" pitchFamily="2" charset="0"/>
                <a:ea typeface="ＭＳ Ｐゴシック" pitchFamily="34" charset="-128"/>
                <a:cs typeface="Poppins" pitchFamily="2" charset="0"/>
              </a:rPr>
              <a:t>5</a:t>
            </a:r>
          </a:p>
        </p:txBody>
      </p:sp>
      <p:sp>
        <p:nvSpPr>
          <p:cNvPr id="15" name="Espace réservé du contenu 31"/>
          <p:cNvSpPr txBox="1">
            <a:spLocks/>
          </p:cNvSpPr>
          <p:nvPr/>
        </p:nvSpPr>
        <p:spPr>
          <a:xfrm>
            <a:off x="179512" y="627534"/>
            <a:ext cx="8672360" cy="3888432"/>
          </a:xfrm>
          <a:prstGeom prst="rect">
            <a:avLst/>
          </a:prstGeom>
        </p:spPr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288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2200" b="1">
                <a:solidFill>
                  <a:schemeClr val="accent1"/>
                </a:solidFill>
                <a:latin typeface="+mn-lt"/>
                <a:ea typeface="MS PGothic" pitchFamily="34" charset="-128"/>
              </a:defRPr>
            </a:lvl2pPr>
            <a:lvl3pPr marL="708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accent1"/>
                </a:solidFill>
                <a:latin typeface="+mn-lt"/>
                <a:ea typeface="MS PGothic" pitchFamily="34" charset="-128"/>
              </a:defRPr>
            </a:lvl3pPr>
            <a:lvl4pPr marL="1127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MS PGothic" pitchFamily="34" charset="-128"/>
              </a:defRPr>
            </a:lvl4pPr>
            <a:lvl5pPr marL="1546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MS PGothic" pitchFamily="34" charset="-128"/>
              </a:defRPr>
            </a:lvl5pPr>
            <a:lvl6pPr marL="2003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6pPr>
            <a:lvl7pPr marL="2460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7pPr>
            <a:lvl8pPr marL="2917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8pPr>
            <a:lvl9pPr marL="3375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accent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Dans le respect de son ADN de </a:t>
            </a:r>
            <a:r>
              <a:rPr lang="fr-FR" sz="1400" b="1" spc="-30" dirty="0" err="1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co</a:t>
            </a:r>
            <a:r>
              <a:rPr lang="fr-FR" sz="1400" b="1" spc="-30" dirty="0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-construire</a:t>
            </a:r>
            <a:r>
              <a:rPr lang="fr-FR" sz="1400" b="1" spc="-30" dirty="0" smtClean="0">
                <a:latin typeface="Poppins SemiBold" pitchFamily="2" charset="0"/>
                <a:cs typeface="Poppins SemiBold" pitchFamily="2" charset="0"/>
              </a:rPr>
              <a:t> </a:t>
            </a:r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des services numériques utiles aux territoires, différentes actions sont ou vont être menées :</a:t>
            </a:r>
          </a:p>
          <a:p>
            <a:endParaRPr lang="fr-FR" sz="400" b="1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Une </a:t>
            </a:r>
            <a:r>
              <a:rPr lang="fr-FR" sz="1400" spc="-30" dirty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enquête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 intitulée « </a:t>
            </a:r>
            <a:r>
              <a:rPr lang="fr-FR" sz="1400" spc="-30" dirty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Les </a:t>
            </a:r>
            <a:r>
              <a:rPr lang="fr-FR" sz="1400" spc="-30" dirty="0" err="1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Loirétains</a:t>
            </a:r>
            <a:r>
              <a:rPr lang="fr-FR" sz="1400" spc="-30" dirty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 sont-ils </a:t>
            </a:r>
            <a:r>
              <a:rPr lang="fr-FR" sz="1400" spc="-30" dirty="0" smtClean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numériques ?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 » est en cours avec deux temps :</a:t>
            </a:r>
          </a:p>
          <a:p>
            <a:pPr marL="1049337" lvl="2" indent="-285750">
              <a:buClr>
                <a:srgbClr val="C00000"/>
              </a:buClr>
              <a:buSzPct val="200000"/>
              <a:buFont typeface="Poppins SemiBold" panose="00000700000000000000" pitchFamily="50" charset="0"/>
              <a:buChar char="∙"/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Un premier questionnaire à destination des collectivités afin d’apprécier la maturité numérique du territoire et les grands enjeux</a:t>
            </a:r>
          </a:p>
          <a:p>
            <a:pPr marL="1049337" lvl="2" indent="-285750">
              <a:buClr>
                <a:srgbClr val="C00000"/>
              </a:buClr>
              <a:buSzPct val="200000"/>
              <a:buFont typeface="Poppins SemiBold" panose="00000700000000000000" pitchFamily="50" charset="0"/>
              <a:buChar char="∙"/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Un second questionnaire à destination d’un panel de 1000 usagers représentatifs du territoire pour comprendre les habitudes numériques et les services attendus</a:t>
            </a: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endParaRPr lang="fr-FR" sz="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La rédaction d’un </a:t>
            </a:r>
            <a:r>
              <a:rPr lang="fr-FR" sz="1400" spc="-30" dirty="0">
                <a:solidFill>
                  <a:srgbClr val="D1203A"/>
                </a:solidFill>
                <a:latin typeface="Poppins SemiBold" pitchFamily="2" charset="0"/>
                <a:cs typeface="Poppins SemiBold" pitchFamily="2" charset="0"/>
              </a:rPr>
              <a:t>schéma directeur de la Transformation Numérique</a:t>
            </a:r>
            <a:r>
              <a:rPr lang="fr-FR" sz="1400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 pour les EPCI adhérents permettant d’établir un cadre commun à notre territoire </a:t>
            </a:r>
          </a:p>
          <a:p>
            <a:pPr marL="573087" lvl="1">
              <a:buClr>
                <a:srgbClr val="C00000"/>
              </a:buClr>
              <a:buSzPct val="200000"/>
              <a:buBlip>
                <a:blip r:embed="rId2"/>
              </a:buBlip>
            </a:pPr>
            <a:endParaRPr lang="fr-FR" sz="400" spc="-30" dirty="0" smtClean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ð"/>
            </a:pPr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Ces 2 actions permettront d’alimenter la feuille de route pour les prochaines années. 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ð"/>
            </a:pPr>
            <a:endParaRPr lang="fr-FR" sz="1400" b="1" spc="-30" dirty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pPr marL="0" indent="0">
              <a:buClr>
                <a:srgbClr val="C00000"/>
              </a:buClr>
              <a:buSzPct val="150000"/>
            </a:pPr>
            <a:r>
              <a:rPr lang="fr-FR" sz="1400" b="1" spc="-30" dirty="0" smtClean="0">
                <a:solidFill>
                  <a:srgbClr val="004773"/>
                </a:solidFill>
                <a:latin typeface="Poppins SemiBold" pitchFamily="2" charset="0"/>
                <a:cs typeface="Poppins SemiBold" pitchFamily="2" charset="0"/>
              </a:rPr>
              <a:t>Enfin le séminaire annuel sera pérennisé afin d’instituer un temps de découverte, d’échange et de rencontres passionnantes nécessaire au développement numérique du territoire.</a:t>
            </a:r>
            <a:endParaRPr lang="fr-FR" sz="1400" b="1" spc="-30" dirty="0">
              <a:solidFill>
                <a:srgbClr val="004773"/>
              </a:solidFill>
              <a:latin typeface="Poppins SemiBold" pitchFamily="2" charset="0"/>
              <a:cs typeface="Poppins SemiBold" pitchFamily="2" charset="0"/>
            </a:endParaRPr>
          </a:p>
          <a:p>
            <a:endParaRPr lang="fr-FR" altLang="fr-FR" sz="1400" b="1" kern="0" spc="-50" dirty="0" smtClean="0">
              <a:latin typeface="Poppins" pitchFamily="2" charset="0"/>
              <a:ea typeface="ＭＳ Ｐゴシック" pitchFamily="34" charset="-128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standard-loiret-numerique">
  <a:themeElements>
    <a:clrScheme name="CG45 1">
      <a:dk1>
        <a:srgbClr val="000000"/>
      </a:dk1>
      <a:lt1>
        <a:srgbClr val="FFFFFF"/>
      </a:lt1>
      <a:dk2>
        <a:srgbClr val="C0C0C0"/>
      </a:dk2>
      <a:lt2>
        <a:srgbClr val="FF9900"/>
      </a:lt2>
      <a:accent1>
        <a:srgbClr val="0A55A0"/>
      </a:accent1>
      <a:accent2>
        <a:srgbClr val="0A3C91"/>
      </a:accent2>
      <a:accent3>
        <a:srgbClr val="DCDCDC"/>
      </a:accent3>
      <a:accent4>
        <a:srgbClr val="DADADA"/>
      </a:accent4>
      <a:accent5>
        <a:srgbClr val="AAB4CD"/>
      </a:accent5>
      <a:accent6>
        <a:srgbClr val="083583"/>
      </a:accent6>
      <a:hlink>
        <a:srgbClr val="00A0C8"/>
      </a:hlink>
      <a:folHlink>
        <a:srgbClr val="132581"/>
      </a:folHlink>
    </a:clrScheme>
    <a:fontScheme name="CG4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CG45 1">
        <a:dk1>
          <a:srgbClr val="000000"/>
        </a:dk1>
        <a:lt1>
          <a:srgbClr val="FFFFFF"/>
        </a:lt1>
        <a:dk2>
          <a:srgbClr val="C0C0C0"/>
        </a:dk2>
        <a:lt2>
          <a:srgbClr val="FF9900"/>
        </a:lt2>
        <a:accent1>
          <a:srgbClr val="0A55A0"/>
        </a:accent1>
        <a:accent2>
          <a:srgbClr val="0A3C91"/>
        </a:accent2>
        <a:accent3>
          <a:srgbClr val="DCDCDC"/>
        </a:accent3>
        <a:accent4>
          <a:srgbClr val="DADADA"/>
        </a:accent4>
        <a:accent5>
          <a:srgbClr val="AAB4CD"/>
        </a:accent5>
        <a:accent6>
          <a:srgbClr val="083583"/>
        </a:accent6>
        <a:hlink>
          <a:srgbClr val="00A0C8"/>
        </a:hlink>
        <a:folHlink>
          <a:srgbClr val="13258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286</Words>
  <Application>Microsoft Office PowerPoint</Application>
  <PresentationFormat>Affichage à l'écran (16:9)</PresentationFormat>
  <Paragraphs>71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Wingdings</vt:lpstr>
      <vt:lpstr>Times</vt:lpstr>
      <vt:lpstr>Poppins</vt:lpstr>
      <vt:lpstr>ＭＳ Ｐゴシック</vt:lpstr>
      <vt:lpstr>Poppins SemiBold</vt:lpstr>
      <vt:lpstr>Verdana</vt:lpstr>
      <vt:lpstr>Poppins Black</vt:lpstr>
      <vt:lpstr>powerpoint-standard-loiret-numerique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CG45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VIGNON Cyril</dc:creator>
  <cp:lastModifiedBy>VIGNON Cyril</cp:lastModifiedBy>
  <cp:revision>174</cp:revision>
  <cp:lastPrinted>2019-08-02T07:42:54Z</cp:lastPrinted>
  <dcterms:created xsi:type="dcterms:W3CDTF">2017-04-21T14:50:36Z</dcterms:created>
  <dcterms:modified xsi:type="dcterms:W3CDTF">2019-08-02T07:48:24Z</dcterms:modified>
</cp:coreProperties>
</file>