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83"/>
    <p:restoredTop sz="91429"/>
  </p:normalViewPr>
  <p:slideViewPr>
    <p:cSldViewPr snapToGrid="0" snapToObjects="1">
      <p:cViewPr varScale="1">
        <p:scale>
          <a:sx n="45" d="100"/>
          <a:sy n="45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F78E1-B849-734D-AABB-0708BBC533BA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8363-F243-8440-8B0B-9F8C74A8F6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67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8363-F243-8440-8B0B-9F8C74A8F6D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22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72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07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00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2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56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75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60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6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6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16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44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06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30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7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17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8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5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16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6A4A-D551-364E-A352-3B4081174C0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3124-8EAB-C64E-9DE1-0C0340C27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5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1C38.68E15320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4143" y="3069771"/>
            <a:ext cx="1115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Mercredi </a:t>
            </a:r>
            <a:r>
              <a:rPr lang="fr-FR" sz="4800" b="1" smtClean="0">
                <a:latin typeface="Avenir Next Condensed" charset="0"/>
                <a:ea typeface="Avenir Next Condensed" charset="0"/>
                <a:cs typeface="Avenir Next Condensed" charset="0"/>
              </a:rPr>
              <a:t>30 Août 2017</a:t>
            </a:r>
            <a:endParaRPr lang="fr-FR" sz="4800" b="1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3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9"/>
    </mc:Choice>
    <mc:Fallback>
      <p:transition spd="slow" advTm="24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943" y="1789607"/>
            <a:ext cx="112060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10h45</a:t>
            </a:r>
          </a:p>
          <a:p>
            <a:r>
              <a:rPr lang="en-US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Pitch startup</a:t>
            </a:r>
          </a:p>
          <a:p>
            <a:endParaRPr lang="en-US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Cyril CHABERT, We Go to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3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2"/>
    </mc:Choice>
    <mc:Fallback>
      <p:transition spd="slow" advTm="293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550" y="1760874"/>
            <a:ext cx="1122044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10h50</a:t>
            </a:r>
          </a:p>
          <a:p>
            <a:endParaRPr lang="fr-FR" sz="4800" b="1" dirty="0" smtClean="0">
              <a:effectLst/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algn="ctr"/>
            <a:r>
              <a:rPr lang="fr-FR" sz="48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Pause sur le Smart Village et les stands</a:t>
            </a:r>
            <a:r>
              <a:rPr lang="fr-FR" sz="4800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endParaRPr lang="fr-FR" sz="48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0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1"/>
    </mc:Choice>
    <mc:Fallback>
      <p:transition spd="slow" advTm="319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067" y="1740212"/>
            <a:ext cx="111929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11h30</a:t>
            </a:r>
          </a:p>
          <a:p>
            <a:r>
              <a:rPr lang="fr-FR" sz="48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Zou, à l’école maintenant !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Fabien MIEDZIANOWSKI,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général adjoint du Conseil départemental du Cantal, Directeur de Cantal Ingénierie-Territoires</a:t>
            </a: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Gilles LEPELTIER,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Maire de Lion-en-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Sullias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, 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Président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de l’association des maires ruraux du Loiret</a:t>
            </a: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Benjamin VIAUD,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Fondateur de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Beneylu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School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5771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5"/>
    </mc:Choice>
    <mc:Fallback>
      <p:transition spd="slow" advTm="287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777" y="1754200"/>
            <a:ext cx="111392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12h10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Pitch startup</a:t>
            </a:r>
          </a:p>
          <a:p>
            <a:endParaRPr lang="fr-FR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Aurore THIBAUD, Laou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9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1"/>
    </mc:Choice>
    <mc:Fallback>
      <p:transition spd="slow" advTm="29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466" y="1788068"/>
            <a:ext cx="112945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12h15-12h45</a:t>
            </a:r>
          </a:p>
          <a:p>
            <a:r>
              <a:rPr lang="fr-FR" sz="48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Clôture </a:t>
            </a:r>
          </a:p>
          <a:p>
            <a:r>
              <a:rPr lang="fr-FR" sz="48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et présentation de RURALITIC 2018 </a:t>
            </a:r>
          </a:p>
          <a:p>
            <a:endParaRPr lang="fr-FR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Olivier AMRANE,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Conseiller régional d’Auvergne-Rhône Alpes 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délégué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à la ruralité</a:t>
            </a: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Bruno FAURE,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du Conseil départemental du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Cantal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Sébastien CÔTE, Commissaire général de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Ruralitic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7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7"/>
    </mc:Choice>
    <mc:Fallback>
      <p:transition spd="slow" advTm="281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85850" y="2000250"/>
            <a:ext cx="11106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13h00-14h30</a:t>
            </a:r>
          </a:p>
          <a:p>
            <a:endParaRPr lang="fr-FR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Buffet </a:t>
            </a:r>
            <a:r>
              <a:rPr lang="fr-FR" sz="48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déjeunatoire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0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5"/>
    </mc:Choice>
    <mc:Fallback>
      <p:transition spd="slow" advTm="237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id:image007.jpg@01D31C35.CF6D7D6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/>
          <a:stretch/>
        </p:blipFill>
        <p:spPr bwMode="auto">
          <a:xfrm>
            <a:off x="9708231" y="0"/>
            <a:ext cx="248376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https://www.auvergnerhonealpes.fr/uploads/Image/ef/IMF_100/GAB_CRRAA/182_811_Visuel-logo-officiel-400-px-de-larg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9" y="32225"/>
            <a:ext cx="4032448" cy="16159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842828" y="2060848"/>
            <a:ext cx="5413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Venez découvrir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l’espace de la Région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Auvergne-Rhône-Alpes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55294" y="5142668"/>
            <a:ext cx="478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390CE"/>
                </a:solidFill>
                <a:latin typeface="Arial" charset="0"/>
                <a:ea typeface="Arial" charset="0"/>
                <a:cs typeface="Arial" charset="0"/>
              </a:rPr>
              <a:t>Au 1</a:t>
            </a:r>
            <a:r>
              <a:rPr lang="fr-FR" sz="2800" b="1" baseline="30000" dirty="0">
                <a:solidFill>
                  <a:srgbClr val="0390CE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fr-FR" sz="2800" b="1" dirty="0">
                <a:solidFill>
                  <a:srgbClr val="0390CE"/>
                </a:solidFill>
                <a:latin typeface="Arial" charset="0"/>
                <a:ea typeface="Arial" charset="0"/>
                <a:cs typeface="Arial" charset="0"/>
              </a:rPr>
              <a:t> étage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4"/>
    </mc:Choice>
    <mc:Fallback>
      <p:transition spd="slow" advTm="29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6172" y="1959430"/>
            <a:ext cx="11255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venir Next Condensed" charset="0"/>
                <a:ea typeface="Avenir Next Condensed" charset="0"/>
                <a:cs typeface="Avenir Next Condensed" charset="0"/>
              </a:rPr>
              <a:t>8h30-9h00</a:t>
            </a:r>
          </a:p>
          <a:p>
            <a:endParaRPr lang="fr-FR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Café d’accueil sur le Smart Village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6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1"/>
    </mc:Choice>
    <mc:Fallback>
      <p:transition spd="slow" advTm="29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673" y="1775752"/>
            <a:ext cx="1120832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9h00-12h00</a:t>
            </a:r>
          </a:p>
          <a:p>
            <a:r>
              <a:rPr lang="fr-FR" sz="48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Table-ronde et débat général: Devenir un Smart Village, mode d’emploi </a:t>
            </a:r>
          </a:p>
          <a:p>
            <a:endParaRPr lang="fr-FR" dirty="0" smtClean="0"/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Grand témoin: Jean-Philippe DELBONNEL,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Conseiller municipal de Fleury les Aubrais (Loiret) en charge du Numérique, auteur de « La Tournée du Numérique » et Président Fondateur du Conseil National des Elus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Numériques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5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9"/>
    </mc:Choice>
    <mc:Fallback>
      <p:transition spd="slow" advTm="23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140" y="1761898"/>
            <a:ext cx="111908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9h05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Pitch startup</a:t>
            </a:r>
          </a:p>
          <a:p>
            <a:endParaRPr lang="fr-FR" dirty="0"/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Pierre-Olivier BONNET, Voganet Collectivités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6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8"/>
    </mc:Choice>
    <mc:Fallback>
      <p:transition spd="slow" advTm="275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36" y="1663928"/>
            <a:ext cx="111860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9h10</a:t>
            </a:r>
          </a:p>
          <a:p>
            <a:r>
              <a:rPr lang="fr-FR" sz="48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Introduction : les conditions d’émergence du Smart Village </a:t>
            </a:r>
          </a:p>
          <a:p>
            <a:endParaRPr lang="fr-FR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Patrice JOLY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du Conseil départemental de la Nièvre 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et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de l’ANNR</a:t>
            </a: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Dominique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 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ADENOT,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du Pays du Grand Clermont 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et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membre du bureau de l’ANPP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7031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9"/>
    </mc:Choice>
    <mc:Fallback>
      <p:transition spd="slow" advTm="28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750" y="1761897"/>
            <a:ext cx="111732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9h25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Pitch startup</a:t>
            </a:r>
          </a:p>
          <a:p>
            <a:endParaRPr lang="fr-FR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Alexandre ROYET, Ma Commune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6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5"/>
    </mc:Choice>
    <mc:Fallback>
      <p:transition spd="slow" advTm="28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9749" y="1288088"/>
            <a:ext cx="112122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9h30</a:t>
            </a:r>
          </a:p>
          <a:p>
            <a:r>
              <a:rPr lang="fr-FR" sz="48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Séquence témoignages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Jean-Paul CARTERET,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Maire de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Lavoncourt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et Président de l’AMR 70 (Haute-Saône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Frédéric MALVAUD,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Maire de Saint Léon sur Vézère (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Dordogne)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Gilles BOUNHOL,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Maire d’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Arvieu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(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Aveyron)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Sophie TERRIS, élus d’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Arvieu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Vincent BENOÎT,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élus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d’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Arvieu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Christophe CARAYON,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 Digital MAX (Communauté de Communes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Maremne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Adour Côte Sud (Landes))</a:t>
            </a:r>
          </a:p>
          <a:p>
            <a:endParaRPr lang="fr-FR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7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9"/>
    </mc:Choice>
    <mc:Fallback>
      <p:transition spd="slow" advTm="24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232" y="1789606"/>
            <a:ext cx="111407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10H25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Pitch startup</a:t>
            </a:r>
          </a:p>
          <a:p>
            <a:endParaRPr lang="fr-FR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Thierry VUAILLE, Bovimarket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2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6"/>
    </mc:Choice>
    <mc:Fallback>
      <p:transition spd="slow" advTm="283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964" y="1720334"/>
            <a:ext cx="112360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10h30</a:t>
            </a:r>
          </a:p>
          <a:p>
            <a:r>
              <a:rPr lang="fr-FR" sz="48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Données, </a:t>
            </a:r>
            <a:r>
              <a:rPr lang="fr-FR" sz="4800" b="1" dirty="0" err="1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dododonnées</a:t>
            </a:r>
            <a:r>
              <a:rPr lang="fr-FR" sz="48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 ?</a:t>
            </a:r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Didier C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É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LISSE,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responsable du marketing, de la stratégie et de la coordination territoriale, Caisse des Dépôts, Département Développement Numérique des Territoires</a:t>
            </a:r>
          </a:p>
          <a:p>
            <a:endParaRPr lang="en-US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Gaylord MARCHESSEAU, </a:t>
            </a:r>
            <a:r>
              <a:rPr lang="en-US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Account manager, </a:t>
            </a:r>
            <a:r>
              <a:rPr lang="en-US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OpenData</a:t>
            </a:r>
            <a:r>
              <a:rPr lang="en-US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Soft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Renaud QUINTIN,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Fondateur de Achetez A</a:t>
            </a:r>
          </a:p>
          <a:p>
            <a:pPr>
              <a:spcAft>
                <a:spcPts val="0"/>
              </a:spcAft>
            </a:pPr>
            <a:endParaRPr lang="fr-FR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1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9"/>
    </mc:Choice>
    <mc:Fallback>
      <p:transition spd="slow" advTm="290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241</Words>
  <Application>Microsoft Macintosh PowerPoint</Application>
  <PresentationFormat>Grand écran</PresentationFormat>
  <Paragraphs>89</Paragraphs>
  <Slides>16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Avenir Next Condensed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Côte</dc:creator>
  <cp:lastModifiedBy>Sébastien Côte</cp:lastModifiedBy>
  <cp:revision>12</cp:revision>
  <dcterms:created xsi:type="dcterms:W3CDTF">2017-08-23T13:28:27Z</dcterms:created>
  <dcterms:modified xsi:type="dcterms:W3CDTF">2017-08-28T07:13:20Z</dcterms:modified>
</cp:coreProperties>
</file>