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5" r:id="rId2"/>
    <p:sldId id="266" r:id="rId3"/>
    <p:sldId id="257" r:id="rId4"/>
    <p:sldId id="274" r:id="rId5"/>
    <p:sldId id="273" r:id="rId6"/>
    <p:sldId id="270" r:id="rId7"/>
    <p:sldId id="271" r:id="rId8"/>
    <p:sldId id="272" r:id="rId9"/>
    <p:sldId id="258" r:id="rId10"/>
    <p:sldId id="259" r:id="rId11"/>
    <p:sldId id="260" r:id="rId12"/>
    <p:sldId id="262" r:id="rId13"/>
    <p:sldId id="263" r:id="rId14"/>
    <p:sldId id="275" r:id="rId15"/>
    <p:sldId id="276" r:id="rId16"/>
    <p:sldId id="277" r:id="rId17"/>
    <p:sldId id="278" r:id="rId18"/>
    <p:sldId id="279" r:id="rId19"/>
    <p:sldId id="280" r:id="rId20"/>
    <p:sldId id="264" r:id="rId21"/>
    <p:sldId id="267" r:id="rId22"/>
    <p:sldId id="268" r:id="rId23"/>
    <p:sldId id="28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854"/>
    <p:restoredTop sz="91463"/>
  </p:normalViewPr>
  <p:slideViewPr>
    <p:cSldViewPr snapToGrid="0" snapToObjects="1">
      <p:cViewPr>
        <p:scale>
          <a:sx n="82" d="100"/>
          <a:sy n="82" d="100"/>
        </p:scale>
        <p:origin x="225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287D-DAB5-DB44-9503-3D0DAF19C75B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93D99-E90B-C448-A4C9-F907C11160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7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73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48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6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591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28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4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60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52E1-99AF-C747-8814-F2D71EE6A993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3188-AA03-4449-ADD1-BC3AF0CA7B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30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52E1-99AF-C747-8814-F2D71EE6A993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3188-AA03-4449-ADD1-BC3AF0CA7B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8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52E1-99AF-C747-8814-F2D71EE6A993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3188-AA03-4449-ADD1-BC3AF0CA7B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965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52E1-99AF-C747-8814-F2D71EE6A993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3188-AA03-4449-ADD1-BC3AF0CA7B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5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52E1-99AF-C747-8814-F2D71EE6A993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3188-AA03-4449-ADD1-BC3AF0CA7B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85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52E1-99AF-C747-8814-F2D71EE6A993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3188-AA03-4449-ADD1-BC3AF0CA7B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61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52E1-99AF-C747-8814-F2D71EE6A993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3188-AA03-4449-ADD1-BC3AF0CA7B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94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52E1-99AF-C747-8814-F2D71EE6A993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3188-AA03-4449-ADD1-BC3AF0CA7B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90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52E1-99AF-C747-8814-F2D71EE6A993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3188-AA03-4449-ADD1-BC3AF0CA7B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3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52E1-99AF-C747-8814-F2D71EE6A993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3188-AA03-4449-ADD1-BC3AF0CA7B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6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52E1-99AF-C747-8814-F2D71EE6A993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3188-AA03-4449-ADD1-BC3AF0CA7B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43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A52E1-99AF-C747-8814-F2D71EE6A993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23188-AA03-4449-ADD1-BC3AF0CA7B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4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1C38.68E15320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1486" y="3243944"/>
            <a:ext cx="11190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Mardi 29 Août 2017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"/>
    </mc:Choice>
    <mc:Fallback xmlns="">
      <p:transition spd="slow" advTm="236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819" y="1343339"/>
            <a:ext cx="111271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11h00-12h45</a:t>
            </a:r>
          </a:p>
          <a:p>
            <a:r>
              <a:rPr lang="fr-FR" sz="4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Table-ronde: Energies </a:t>
            </a:r>
            <a:r>
              <a:rPr lang="fr-FR" sz="4400" b="1" dirty="0">
                <a:latin typeface="Avenir Next Condensed" charset="0"/>
                <a:ea typeface="Avenir Next Condensed" charset="0"/>
                <a:cs typeface="Avenir Next Condensed" charset="0"/>
              </a:rPr>
              <a:t>d’entreprendre et d’apprendre, </a:t>
            </a:r>
            <a:r>
              <a:rPr lang="fr-FR" sz="4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le </a:t>
            </a:r>
            <a:r>
              <a:rPr lang="fr-FR" sz="4400" b="1" dirty="0">
                <a:latin typeface="Avenir Next Condensed" charset="0"/>
                <a:ea typeface="Avenir Next Condensed" charset="0"/>
                <a:cs typeface="Avenir Next Condensed" charset="0"/>
              </a:rPr>
              <a:t>Numérique au cœur </a:t>
            </a:r>
            <a:r>
              <a:rPr lang="fr-FR" sz="4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de                 «l’</a:t>
            </a:r>
            <a:r>
              <a:rPr lang="fr-FR" sz="4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empouvoirement</a:t>
            </a:r>
            <a:r>
              <a:rPr lang="fr-FR" sz="4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fr-FR" sz="4400" b="1" dirty="0">
                <a:latin typeface="Avenir Next Condensed" charset="0"/>
                <a:ea typeface="Avenir Next Condensed" charset="0"/>
                <a:cs typeface="Avenir Next Condensed" charset="0"/>
              </a:rPr>
              <a:t>» des populations </a:t>
            </a:r>
            <a:r>
              <a:rPr lang="fr-FR" sz="4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rurales</a:t>
            </a: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Grand témoin: Juliette JARRY, </a:t>
            </a: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Vice-Présidente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du Conseil régional Auvergne-Rhône Alpes </a:t>
            </a:r>
          </a:p>
        </p:txBody>
      </p:sp>
    </p:spTree>
    <p:extLst>
      <p:ext uri="{BB962C8B-B14F-4D97-AF65-F5344CB8AC3E}">
        <p14:creationId xmlns:p14="http://schemas.microsoft.com/office/powerpoint/2010/main" val="2440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"/>
    </mc:Choice>
    <mc:Fallback xmlns="">
      <p:transition spd="slow" advTm="258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2389" y="1273466"/>
            <a:ext cx="112596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11h10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Les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nouvelles formes du travail et de l’entrepreneuriat </a:t>
            </a:r>
            <a:endParaRPr lang="fr-FR" sz="4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Dominique VALENTIN, Fondateur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de Relais d’Entreprises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Vincent PANIER,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Fondateur de Base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Didier C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É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LISSE,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Responsable du marketing et de la coordination territoriale, 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Département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Numérique, Caisse des Dépôts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Jean-Michel THORNARY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Commissaire général à l’égalité des territoires</a:t>
            </a:r>
          </a:p>
          <a:p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3"/>
    </mc:Choice>
    <mc:Fallback xmlns="">
      <p:transition spd="slow" advTm="280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184" y="1761897"/>
            <a:ext cx="11225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11h45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Le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Lot-et-Garonne en clusters </a:t>
            </a:r>
            <a:endParaRPr lang="fr-FR" sz="4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Guillaume MAISON,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fondateur d’Inoo, cluster numérique du Lot-et-Garonne 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Pierre CAMANI,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Sénateur et Président du Conseil départemental du Lot-et-Garonne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Yannick AUDUBERT,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de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Fishing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Friendly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2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1"/>
    </mc:Choice>
    <mc:Fallback xmlns="">
      <p:transition spd="slow" advTm="234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498" y="1720334"/>
            <a:ext cx="1121650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12h15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Aurillac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en mode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2.0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Pierre MATHONIER,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Maire d’Aurillac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Gilbert TOUZOT,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de l’Université Numérique Ingénierie et Technologie (UNIT)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Philippe MIELLE,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des affaires publiques de ZTE France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r-FR" b="1" dirty="0">
              <a:effectLst/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6"/>
    </mc:Choice>
    <mc:Fallback xmlns="">
      <p:transition spd="slow" advTm="270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6393" y="1766808"/>
            <a:ext cx="11215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11h00-12h30</a:t>
            </a:r>
          </a:p>
          <a:p>
            <a:pPr algn="ctr"/>
            <a:endParaRPr lang="fr-FR" dirty="0"/>
          </a:p>
          <a:p>
            <a:pPr algn="ctr"/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Ateliers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"/>
    </mc:Choice>
    <mc:Fallback xmlns="">
      <p:transition spd="slow" advTm="291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657" y="1858879"/>
            <a:ext cx="1114434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A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telier « SDUS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et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SDUN » </a:t>
            </a:r>
            <a:r>
              <a:rPr lang="fr-FR" sz="2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(salle NIVEAU -1)</a:t>
            </a:r>
            <a:r>
              <a:rPr lang="fr-FR" sz="5400" b="1" dirty="0">
                <a:latin typeface="Avenir Next Condensed" charset="0"/>
                <a:ea typeface="Avenir Next Condensed" charset="0"/>
                <a:cs typeface="Avenir Next Condensed" charset="0"/>
              </a:rPr>
              <a:t> </a:t>
            </a:r>
            <a:r>
              <a:rPr lang="fr-FR" sz="5400" b="1" dirty="0" smtClean="0">
                <a:solidFill>
                  <a:srgbClr val="262626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</a:p>
          <a:p>
            <a:endParaRPr lang="fr-FR" sz="5400" b="1" dirty="0">
              <a:solidFill>
                <a:srgbClr val="262626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Philippe MOL</a:t>
            </a:r>
            <a:r>
              <a:rPr lang="it-IT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È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S,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 Mission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Ecoter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6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2"/>
    </mc:Choice>
    <mc:Fallback xmlns="">
      <p:transition spd="slow" advTm="328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886589"/>
            <a:ext cx="111251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Atelier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«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tout sur la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fibre » </a:t>
            </a:r>
            <a:r>
              <a:rPr lang="fr-FR" sz="2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(salle RDC)</a:t>
            </a:r>
            <a:r>
              <a:rPr lang="fr-FR" sz="5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</a:p>
          <a:p>
            <a:endParaRPr lang="fr-FR" sz="5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Sabrina VALENTINI,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Prysmian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9"/>
    </mc:Choice>
    <mc:Fallback xmlns="">
      <p:transition spd="slow" advTm="291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9238" y="1831170"/>
            <a:ext cx="11052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Atelier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«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télétravail en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actions » </a:t>
            </a:r>
            <a:r>
              <a:rPr lang="fr-FR" sz="2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(salle RDC)</a:t>
            </a:r>
            <a:r>
              <a:rPr lang="fr-FR" sz="5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Marc LAGET,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 CGET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76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8"/>
    </mc:Choice>
    <mc:Fallback xmlns="">
      <p:transition spd="slow" advTm="287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6" y="1789605"/>
            <a:ext cx="110143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A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telier « sécurité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et protection des données des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collectivités » </a:t>
            </a:r>
            <a:r>
              <a:rPr lang="fr-FR" sz="2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(salle NIVEAU -1)</a:t>
            </a:r>
            <a:r>
              <a:rPr lang="fr-FR" b="1" dirty="0">
                <a:latin typeface="OpenSans-Bold" charset="0"/>
              </a:rPr>
              <a:t> </a:t>
            </a:r>
          </a:p>
          <a:p>
            <a:endParaRPr lang="fr-FR" dirty="0" smtClean="0">
              <a:latin typeface="OpenSans-Regular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Bénédicte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 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PILLET, 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CyberCercle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Patrick LANGRAND, Groupe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La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Poste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8"/>
    </mc:Choice>
    <mc:Fallback xmlns="">
      <p:transition spd="slow" advTm="287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07390" y="1875295"/>
            <a:ext cx="1118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Atelier permanent au Centre des Congrès De Monaco au Cantal « le </a:t>
            </a:r>
            <a:r>
              <a:rPr lang="fr-FR" sz="48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Carlat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 » et « d’un Rocher à l’autre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"/>
    </mc:Choice>
    <mc:Fallback xmlns="">
      <p:transition spd="slow" advTm="24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1274" y="1714500"/>
            <a:ext cx="113607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8h30-9h00</a:t>
            </a:r>
          </a:p>
          <a:p>
            <a:endParaRPr lang="fr-FR" sz="4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algn="ctr"/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Café d’accueil sur le Smart Village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7"/>
    </mc:Choice>
    <mc:Fallback xmlns="">
      <p:transition spd="slow" advTm="230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7527" y="1685698"/>
            <a:ext cx="1119447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12h45-14h</a:t>
            </a:r>
          </a:p>
          <a:p>
            <a:endParaRPr lang="fr-FR" sz="4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algn="ctr"/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Buffet </a:t>
            </a:r>
            <a:r>
              <a:rPr lang="fr-FR" sz="48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déjeunatoire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dans le smart Village</a:t>
            </a:r>
          </a:p>
          <a:p>
            <a:pPr algn="ctr"/>
            <a:endParaRPr lang="fr-FR" sz="4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"/>
    </mc:Choice>
    <mc:Fallback xmlns="">
      <p:transition spd="slow" advTm="280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91891" y="1782305"/>
            <a:ext cx="112001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14h00-18h00</a:t>
            </a:r>
          </a:p>
          <a:p>
            <a:endParaRPr lang="fr-FR" dirty="0"/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Visite de sites en bus</a:t>
            </a:r>
          </a:p>
          <a:p>
            <a:r>
              <a:rPr lang="fr-FR" sz="32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(50 places par bus)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Murat: les </a:t>
            </a:r>
            <a:r>
              <a:rPr lang="fr-FR" sz="20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fablabs</a:t>
            </a: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et les </a:t>
            </a:r>
            <a:r>
              <a:rPr lang="fr-FR" sz="20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télécentres</a:t>
            </a:r>
            <a:endParaRPr lang="fr-FR" sz="20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Carlat</a:t>
            </a: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: le tourisme 2.0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Maurs: un village FTTH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Saint-</a:t>
            </a:r>
            <a:r>
              <a:rPr lang="fr-FR" sz="20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Illide</a:t>
            </a: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: la </a:t>
            </a:r>
            <a:r>
              <a:rPr lang="fr-FR" sz="20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télé-médecine</a:t>
            </a:r>
            <a:endParaRPr lang="fr-FR" sz="20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Aurillac: l’entrepreneuriat ET le numérique</a:t>
            </a:r>
            <a:endParaRPr lang="fr-FR" sz="20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0"/>
    </mc:Choice>
    <mc:Fallback xmlns="">
      <p:transition spd="slow" advTm="286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8902" y="1580827"/>
            <a:ext cx="112930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18h30-21h30</a:t>
            </a:r>
          </a:p>
          <a:p>
            <a:endParaRPr lang="fr-FR" sz="4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algn="ctr"/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Troisième mi-temps de RURALITIC au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S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tade Aurillacois avec Daniel </a:t>
            </a:r>
            <a:r>
              <a:rPr lang="fr-FR" sz="48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Herrero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4"/>
    </mc:Choice>
    <mc:Fallback xmlns="">
      <p:transition spd="slow" advTm="285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id:image007.jpg@01D31C35.CF6D7D6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1"/>
          <a:stretch/>
        </p:blipFill>
        <p:spPr bwMode="auto">
          <a:xfrm>
            <a:off x="9708231" y="0"/>
            <a:ext cx="248376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https://www.auvergnerhonealpes.fr/uploads/Image/ef/IMF_100/GAB_CRRAA/182_811_Visuel-logo-officiel-400-px-de-larg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9" y="32225"/>
            <a:ext cx="4032448" cy="16159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2842828" y="2060848"/>
            <a:ext cx="5413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Venez découvrir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l’espace de la Région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Auvergne-Rhône-Alpes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55294" y="5142668"/>
            <a:ext cx="478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390CE"/>
                </a:solidFill>
                <a:latin typeface="Arial" charset="0"/>
                <a:ea typeface="Arial" charset="0"/>
                <a:cs typeface="Arial" charset="0"/>
              </a:rPr>
              <a:t>Au 1</a:t>
            </a:r>
            <a:r>
              <a:rPr lang="fr-FR" sz="2800" b="1" baseline="30000" dirty="0">
                <a:solidFill>
                  <a:srgbClr val="0390CE"/>
                </a:solidFill>
                <a:latin typeface="Arial" charset="0"/>
                <a:ea typeface="Arial" charset="0"/>
                <a:cs typeface="Arial" charset="0"/>
              </a:rPr>
              <a:t>er</a:t>
            </a:r>
            <a:r>
              <a:rPr lang="fr-FR" sz="2800" b="1" dirty="0">
                <a:solidFill>
                  <a:srgbClr val="0390CE"/>
                </a:solidFill>
                <a:latin typeface="Arial" charset="0"/>
                <a:ea typeface="Arial" charset="0"/>
                <a:cs typeface="Arial" charset="0"/>
              </a:rPr>
              <a:t> étage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9"/>
    </mc:Choice>
    <mc:Fallback xmlns="">
      <p:transition spd="slow" advTm="27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314" y="992965"/>
            <a:ext cx="11364686" cy="642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9h00-10h30</a:t>
            </a:r>
          </a:p>
          <a:p>
            <a:r>
              <a:rPr lang="fr-FR" sz="4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Table-ronde: Smart </a:t>
            </a:r>
            <a:r>
              <a:rPr lang="fr-FR" sz="40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Grid</a:t>
            </a:r>
            <a:r>
              <a:rPr lang="fr-FR" sz="4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: V</a:t>
            </a:r>
            <a:r>
              <a:rPr lang="fr-FR" sz="4000" b="1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ers la sobriété et la solidarité énergétique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Jean-Luc SALLABERRY, </a:t>
            </a:r>
            <a:r>
              <a:rPr lang="fr-FR" sz="2000" b="1" dirty="0">
                <a:latin typeface="Avenir Next Condensed" charset="0"/>
                <a:ea typeface="Avenir Next Condensed" charset="0"/>
                <a:cs typeface="Avenir Next Condensed" charset="0"/>
              </a:rPr>
              <a:t>Chef du département Numérique de la FNCCR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Marie-Christine JUNG, </a:t>
            </a:r>
            <a:r>
              <a:rPr lang="fr-FR" sz="2000" b="1" dirty="0">
                <a:latin typeface="Avenir Next Condensed" charset="0"/>
                <a:ea typeface="Avenir Next Condensed" charset="0"/>
                <a:cs typeface="Avenir Next Condensed" charset="0"/>
              </a:rPr>
              <a:t>Déléguée générale de </a:t>
            </a:r>
            <a:r>
              <a:rPr lang="fr-FR" sz="20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Territoria</a:t>
            </a:r>
            <a:endParaRPr lang="fr-FR" sz="20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Philippe DUC</a:t>
            </a:r>
            <a:r>
              <a:rPr lang="it-IT" sz="2000" b="1" dirty="0">
                <a:latin typeface="Avenir Next Condensed" charset="0"/>
                <a:ea typeface="Avenir Next Condensed" charset="0"/>
                <a:cs typeface="Avenir Next Condensed" charset="0"/>
              </a:rPr>
              <a:t>È</a:t>
            </a: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NE, </a:t>
            </a:r>
            <a:r>
              <a:rPr lang="fr-FR" sz="20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du SDE 24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Michel TEYSSEDOU, </a:t>
            </a:r>
            <a:r>
              <a:rPr lang="fr-FR" sz="20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du SDE </a:t>
            </a: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15é</a:t>
            </a:r>
            <a:endParaRPr lang="fr-FR" sz="20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Alain RIEHL, </a:t>
            </a:r>
            <a:r>
              <a:rPr lang="fr-FR" sz="20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territorial d’</a:t>
            </a:r>
            <a:r>
              <a:rPr lang="fr-FR" sz="20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Enedis</a:t>
            </a:r>
            <a:endParaRPr lang="fr-FR" sz="20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Pierre-François LOOSS, </a:t>
            </a:r>
            <a:r>
              <a:rPr lang="fr-FR" sz="20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de concession, </a:t>
            </a:r>
            <a:r>
              <a:rPr lang="fr-FR" sz="20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Covage</a:t>
            </a:r>
            <a:endParaRPr lang="fr-FR" sz="20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Marie-Françoise GUYONNAUD, </a:t>
            </a:r>
            <a:r>
              <a:rPr lang="fr-FR" sz="2000" b="1" dirty="0">
                <a:latin typeface="Avenir Next Condensed" charset="0"/>
                <a:ea typeface="Avenir Next Condensed" charset="0"/>
                <a:cs typeface="Avenir Next Condensed" charset="0"/>
              </a:rPr>
              <a:t>Fondatrice de </a:t>
            </a:r>
            <a:r>
              <a:rPr lang="fr-FR" sz="20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Next</a:t>
            </a:r>
            <a:r>
              <a:rPr lang="fr-FR" sz="20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fr-FR" sz="20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Gen</a:t>
            </a:r>
            <a:r>
              <a:rPr lang="fr-FR" sz="2000" b="1" dirty="0">
                <a:latin typeface="Avenir Next Condensed" charset="0"/>
                <a:ea typeface="Avenir Next Condensed" charset="0"/>
                <a:cs typeface="Avenir Next Condensed" charset="0"/>
              </a:rPr>
              <a:t> Village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Jérôme BRAULT, </a:t>
            </a:r>
            <a:r>
              <a:rPr lang="fr-FR" sz="2000" b="1" dirty="0">
                <a:latin typeface="Avenir Next Condensed" charset="0"/>
                <a:ea typeface="Avenir Next Condensed" charset="0"/>
                <a:cs typeface="Avenir Next Condensed" charset="0"/>
              </a:rPr>
              <a:t>DGS de la Ville du </a:t>
            </a:r>
            <a:r>
              <a:rPr lang="fr-FR" sz="20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Perray</a:t>
            </a:r>
            <a:endParaRPr lang="fr-FR" sz="20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0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0"/>
    </mc:Choice>
    <mc:Fallback xmlns="">
      <p:transition spd="slow" advTm="28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5397" y="1890794"/>
            <a:ext cx="112466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9h00-10h30</a:t>
            </a:r>
          </a:p>
          <a:p>
            <a:pPr algn="ctr"/>
            <a:endParaRPr lang="fr-FR" sz="4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algn="ctr"/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Ateliers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"/>
    </mc:Choice>
    <mc:Fallback xmlns="">
      <p:transition spd="slow" advTm="29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5397" y="1704814"/>
            <a:ext cx="1113811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Atelier « L’open data dans les collectivités » </a:t>
            </a:r>
            <a:r>
              <a:rPr lang="fr-FR" sz="2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(salle NIVEAU -1)</a:t>
            </a:r>
            <a:endParaRPr lang="fr-FR" sz="5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5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Deborah MUTSCHLER, Caisse des Dépôts</a:t>
            </a:r>
          </a:p>
          <a:p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Gaylord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MARCHESSEAU, 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OpenDataSoft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Anouck THOMMERET, 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OpenDataSoft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5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5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1"/>
    </mc:Choice>
    <mc:Fallback xmlns="">
      <p:transition spd="slow" advTm="23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9339" y="1803460"/>
            <a:ext cx="96132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A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telier « e-santé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et désertification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médicale » </a:t>
            </a:r>
            <a:r>
              <a:rPr lang="fr-FR" sz="2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(salle RDC)</a:t>
            </a:r>
            <a:r>
              <a:rPr lang="fr-FR" b="1" dirty="0">
                <a:latin typeface="OpenSans-Bold" charset="0"/>
              </a:rPr>
              <a:t> </a:t>
            </a:r>
            <a:r>
              <a:rPr lang="fr-FR" dirty="0" smtClean="0">
                <a:latin typeface="OpenSans-Regular" charset="0"/>
              </a:rPr>
              <a:t> </a:t>
            </a:r>
          </a:p>
          <a:p>
            <a:endParaRPr lang="fr-FR" dirty="0">
              <a:latin typeface="OpenSans-Regular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Jean-Marc LACOMBE, Président de SISMIC</a:t>
            </a: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Alain PLUMEREAU,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Résidence La Capitainerie 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Sylvie GUILLEMET,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Résidence La Capitainerie</a:t>
            </a:r>
          </a:p>
          <a:p>
            <a:r>
              <a:rPr lang="fr-FR" dirty="0" smtClean="0">
                <a:latin typeface="OpenSans-Regular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29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0"/>
    </mc:Choice>
    <mc:Fallback xmlns="">
      <p:transition spd="slow" advTm="28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012" y="1770974"/>
            <a:ext cx="1052945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A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telier « porter 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un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projet                             d’e-éducation » </a:t>
            </a:r>
            <a:r>
              <a:rPr lang="fr-FR" sz="2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(salle RDC)</a:t>
            </a:r>
            <a:r>
              <a:rPr lang="fr-FR" sz="5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</a:p>
          <a:p>
            <a:endParaRPr lang="fr-FR" dirty="0" smtClean="0"/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Philippe MOL</a:t>
            </a:r>
            <a:r>
              <a:rPr lang="it-IT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È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Mission 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Ecoter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Nicolas LE LUHERNE,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Canopé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Beauce</a:t>
            </a: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Pierre MATHIEU,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Canopé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Corrèze</a:t>
            </a:r>
          </a:p>
          <a:p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en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partenariat avec l’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An@é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845636" y="2660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"/>
    </mc:Choice>
    <mc:Fallback xmlns="">
      <p:transition spd="slow" advTm="293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555" y="1789608"/>
            <a:ext cx="1106144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A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telier « l’incontournable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 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satellite » </a:t>
            </a:r>
          </a:p>
          <a:p>
            <a:r>
              <a:rPr lang="fr-FR" sz="2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(salle NIVEAU -1)</a:t>
            </a:r>
            <a:endParaRPr lang="fr-FR" sz="5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dirty="0" smtClean="0">
              <a:latin typeface="OpenSans-Regular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Bruno JAMBON, Eutelsat</a:t>
            </a:r>
          </a:p>
          <a:p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Mathias VAIRAT,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Nordnet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4"/>
    </mc:Choice>
    <mc:Fallback xmlns="">
      <p:transition spd="slow" advTm="289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1485" y="1525382"/>
            <a:ext cx="111905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6000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10h30-11hOO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</a:t>
            </a:r>
            <a:r>
              <a:rPr lang="fr-FR" sz="4800" b="1" dirty="0" smtClean="0">
                <a:effectLst/>
                <a:latin typeface="Avenir Next Condensed" charset="0"/>
                <a:ea typeface="Avenir Next Condensed" charset="0"/>
                <a:cs typeface="Avenir Next Condensed" charset="0"/>
              </a:rPr>
              <a:t>ause sur le Smart Village et les stands</a:t>
            </a:r>
            <a:endParaRPr lang="fr-FR" sz="4800" b="1" dirty="0">
              <a:effectLst/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9"/>
    </mc:Choice>
    <mc:Fallback xmlns="">
      <p:transition spd="slow" advTm="261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356</Words>
  <Application>Microsoft Macintosh PowerPoint</Application>
  <PresentationFormat>Grand écran</PresentationFormat>
  <Paragraphs>119</Paragraphs>
  <Slides>23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Avenir Next Condensed</vt:lpstr>
      <vt:lpstr>Calibri</vt:lpstr>
      <vt:lpstr>Calibri Light</vt:lpstr>
      <vt:lpstr>OpenSans-Bold</vt:lpstr>
      <vt:lpstr>OpenSans-Regular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Côte</dc:creator>
  <cp:lastModifiedBy>Sébastien Côte</cp:lastModifiedBy>
  <cp:revision>30</cp:revision>
  <dcterms:created xsi:type="dcterms:W3CDTF">2017-08-23T13:01:43Z</dcterms:created>
  <dcterms:modified xsi:type="dcterms:W3CDTF">2017-08-28T07:11:56Z</dcterms:modified>
</cp:coreProperties>
</file>