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71" r:id="rId3"/>
    <p:sldId id="260" r:id="rId4"/>
    <p:sldId id="262" r:id="rId5"/>
    <p:sldId id="263" r:id="rId6"/>
    <p:sldId id="264" r:id="rId7"/>
    <p:sldId id="270" r:id="rId8"/>
    <p:sldId id="265" r:id="rId9"/>
    <p:sldId id="266" r:id="rId10"/>
    <p:sldId id="267" r:id="rId11"/>
    <p:sldId id="272" r:id="rId12"/>
    <p:sldId id="269" r:id="rId13"/>
    <p:sldId id="27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1"/>
    <p:restoredTop sz="91328"/>
  </p:normalViewPr>
  <p:slideViewPr>
    <p:cSldViewPr snapToGrid="0" snapToObjects="1">
      <p:cViewPr>
        <p:scale>
          <a:sx n="66" d="100"/>
          <a:sy n="66" d="100"/>
        </p:scale>
        <p:origin x="2872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0131A-C3E5-2448-B8C5-4F40D0E8665D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9D8D3-1DE9-6C45-BC7C-148873AB89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1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0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57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1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5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45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10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91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22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7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75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53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4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57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7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22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7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5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80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B3D7-8F9A-8946-B8C6-87A5456DCC41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E604-2C74-5440-9127-A0925A4AF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32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1C38.68E15320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54877" y="3249038"/>
            <a:ext cx="608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Lundi 28 Août 2017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4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0"/>
    </mc:Choice>
    <mc:Fallback>
      <p:transition spd="slow" advTm="24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669534"/>
            <a:ext cx="11353800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fr-FR" sz="6000" u="sng" dirty="0" smtClean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18h30-19h00</a:t>
            </a:r>
          </a:p>
          <a:p>
            <a:pPr>
              <a:spcAft>
                <a:spcPts val="750"/>
              </a:spcAft>
            </a:pPr>
            <a:r>
              <a:rPr lang="fr-FR" sz="4800" b="1" dirty="0" smtClean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Quelle </a:t>
            </a:r>
            <a:r>
              <a:rPr lang="fr-FR" sz="4800" b="1" dirty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technologie pour quel territoire </a:t>
            </a:r>
            <a:r>
              <a:rPr lang="fr-FR" sz="4800" b="1" dirty="0" smtClean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?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Aft>
                <a:spcPts val="750"/>
              </a:spcAft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Marc LEBLANC,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 Directeur Commercial Telecom Solutions Europe du Sud du groupe 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Prysmian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Aft>
                <a:spcPts val="750"/>
              </a:spcAft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Stéphane HAULBERT,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des ventes Europe de l’Ouest aux entreprises et au secteur public de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Nokia</a:t>
            </a:r>
          </a:p>
          <a:p>
            <a:pPr>
              <a:spcAft>
                <a:spcPts val="750"/>
              </a:spcAft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Christophe OUTIER,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commercial de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Nordnet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Bruno Jambon, Directeur commercial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d’Eutelsat-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Tooway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Aft>
                <a:spcPts val="750"/>
              </a:spcAft>
            </a:pP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Bruno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JAMBON,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commercial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d’Eutelsat-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Tooway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Aft>
                <a:spcPts val="750"/>
              </a:spcAft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Vincent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CARRIÈRE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PDG de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Xilan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et Président de la commission RTTH de la FIRIP    </a:t>
            </a:r>
          </a:p>
          <a:p>
            <a:pPr>
              <a:spcAft>
                <a:spcPts val="750"/>
              </a:spcAft>
            </a:pPr>
            <a:endParaRPr lang="fr-FR" sz="2400" b="1" dirty="0">
              <a:effectLst/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0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2"/>
    </mc:Choice>
    <mc:Fallback>
      <p:transition spd="slow" advTm="257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1132" y="1420239"/>
            <a:ext cx="111608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Ce soir</a:t>
            </a:r>
          </a:p>
          <a:p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algn="ctr"/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P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our les participants au dîner des partenaires</a:t>
            </a:r>
          </a:p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Rendez-vous au Château de Salles </a:t>
            </a:r>
          </a:p>
          <a:p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9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9"/>
    </mc:Choice>
    <mc:Fallback>
      <p:transition spd="slow" advTm="24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7124" y="1390900"/>
            <a:ext cx="111608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Ce soir</a:t>
            </a:r>
          </a:p>
          <a:p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Pour nos congressistes trois restaurant de la place de l’hôtel de ville: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– Le Bar du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Marché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– Le Pavé de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Bœuf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–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Tables </a:t>
            </a:r>
            <a:r>
              <a:rPr lang="fr-FR" sz="48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Zé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48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Komptoir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2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8"/>
    </mc:Choice>
    <mc:Fallback>
      <p:transition spd="slow" advTm="309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id:image007.jpg@01D31C35.CF6D7D6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/>
          <a:stretch/>
        </p:blipFill>
        <p:spPr bwMode="auto">
          <a:xfrm>
            <a:off x="9708231" y="0"/>
            <a:ext cx="248376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https://www.auvergnerhonealpes.fr/uploads/Image/ef/IMF_100/GAB_CRRAA/182_811_Visuel-logo-officiel-400-px-de-larg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9" y="32225"/>
            <a:ext cx="4032448" cy="16159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842828" y="2060848"/>
            <a:ext cx="5413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Venez découvrir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l’espace de la Région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Auvergne-Rhône-Alpes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55294" y="5142668"/>
            <a:ext cx="478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390CE"/>
                </a:solidFill>
                <a:latin typeface="Arial" charset="0"/>
                <a:ea typeface="Arial" charset="0"/>
                <a:cs typeface="Arial" charset="0"/>
              </a:rPr>
              <a:t>Au 1</a:t>
            </a:r>
            <a:r>
              <a:rPr lang="fr-FR" sz="2800" b="1" baseline="30000" dirty="0">
                <a:solidFill>
                  <a:srgbClr val="0390CE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fr-FR" sz="2800" b="1" dirty="0">
                <a:solidFill>
                  <a:srgbClr val="0390CE"/>
                </a:solidFill>
                <a:latin typeface="Arial" charset="0"/>
                <a:ea typeface="Arial" charset="0"/>
                <a:cs typeface="Arial" charset="0"/>
              </a:rPr>
              <a:t> étage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3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4"/>
    </mc:Choice>
    <mc:Fallback>
      <p:transition spd="slow" advTm="29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3855" y="1770435"/>
            <a:ext cx="112581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>
                <a:latin typeface="Avenir Next Condensed" charset="0"/>
                <a:ea typeface="Avenir Next Condensed" charset="0"/>
                <a:cs typeface="Avenir Next Condensed" charset="0"/>
              </a:rPr>
              <a:t>14h00-15h00</a:t>
            </a:r>
            <a:r>
              <a:rPr lang="fr-FR" sz="6000" u="sng" dirty="0">
                <a:solidFill>
                  <a:srgbClr val="262626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endParaRPr lang="fr-FR" sz="6000" u="sng" dirty="0" smtClean="0">
              <a:solidFill>
                <a:srgbClr val="262626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Inauguration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officielle, du smart village et de RURALITIC 2017, visite des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stands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0"/>
    </mc:Choice>
    <mc:Fallback>
      <p:transition spd="slow" advTm="326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9500" y="1810641"/>
            <a:ext cx="11112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15h00-15h30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Bienvenue 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à Aurillac dans le Cantal et en Auvergne-Rhône-Alpes              </a:t>
            </a:r>
            <a:endParaRPr lang="fr-FR" sz="48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Pierre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MATHONIER, Maire d’Aurillac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Vincent DESCOEUR, Député du Cantal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Laurent WAUQUIEZ, Président du Conseil régional d’Auvergne-Rhône Alpes</a:t>
            </a:r>
          </a:p>
          <a:p>
            <a:pPr>
              <a:lnSpc>
                <a:spcPct val="150000"/>
              </a:lnSpc>
            </a:pP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7"/>
    </mc:Choice>
    <mc:Fallback>
      <p:transition spd="slow" advTm="28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11176" y="1572709"/>
            <a:ext cx="11180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15h30-15h50</a:t>
            </a:r>
          </a:p>
          <a:p>
            <a:pPr>
              <a:lnSpc>
                <a:spcPct val="150000"/>
              </a:lnSpc>
            </a:pP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Introduction de l’édition 2017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Sébastien CÔTE, Commissaire général de 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Ruralitic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Aurore THIBAUD, co-fondatrice de 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Laou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3"/>
    </mc:Choice>
    <mc:Fallback>
      <p:transition spd="slow" advTm="28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6576" y="1746330"/>
            <a:ext cx="11155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15h50-16h30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Table-ronde d’ouverture: Ruralité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2.0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L’avènement ?</a:t>
            </a:r>
            <a:endParaRPr lang="fr-FR" sz="48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Jean-Paul CARTERET,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Vice-Président de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l’AMRF et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de l’AMR 70 (Haute-Saône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)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Bruno FAURE,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du Conseil départemental du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Cantal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Philippe DUCÈNE,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du SDE 24, invité d’honneur</a:t>
            </a:r>
          </a:p>
        </p:txBody>
      </p:sp>
    </p:spTree>
    <p:extLst>
      <p:ext uri="{BB962C8B-B14F-4D97-AF65-F5344CB8AC3E}">
        <p14:creationId xmlns:p14="http://schemas.microsoft.com/office/powerpoint/2010/main" val="195515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1"/>
    </mc:Choice>
    <mc:Fallback>
      <p:transition spd="slow" advTm="292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390" y="1921372"/>
            <a:ext cx="114916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16h30-17h00</a:t>
            </a:r>
          </a:p>
          <a:p>
            <a:pPr algn="ctr"/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       Pause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sur le smart Village et les stands </a:t>
            </a:r>
          </a:p>
        </p:txBody>
      </p:sp>
    </p:spTree>
    <p:extLst>
      <p:ext uri="{BB962C8B-B14F-4D97-AF65-F5344CB8AC3E}">
        <p14:creationId xmlns:p14="http://schemas.microsoft.com/office/powerpoint/2010/main" val="39076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5"/>
    </mc:Choice>
    <mc:Fallback>
      <p:transition spd="slow" advTm="23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3855" y="1731525"/>
            <a:ext cx="112581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17h00-19h00</a:t>
            </a:r>
          </a:p>
          <a:p>
            <a:pPr>
              <a:lnSpc>
                <a:spcPct val="150000"/>
              </a:lnSpc>
            </a:pP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Grande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Plénière: Le Très Haut Débit Rural </a:t>
            </a:r>
          </a:p>
          <a:p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        tient-il ses promesses ?</a:t>
            </a:r>
          </a:p>
        </p:txBody>
      </p:sp>
    </p:spTree>
    <p:extLst>
      <p:ext uri="{BB962C8B-B14F-4D97-AF65-F5344CB8AC3E}">
        <p14:creationId xmlns:p14="http://schemas.microsoft.com/office/powerpoint/2010/main" val="89676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5"/>
    </mc:Choice>
    <mc:Fallback>
      <p:transition spd="slow" advTm="296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6034" y="1280258"/>
            <a:ext cx="113359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17h00-17h40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Etat des lieux des déploiements, de la filière  et des premiers impacts constatés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</a:p>
          <a:p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Antoine DARODES, Directeur de l’Agence du Numérique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Philippe LE GRAND, Vice-Président de la FIRIP                                                                                     Gaël SÉRANDOUR, Responsable domaine Infrastructures numériques, Caisse des dépôts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Michel COMBOT, Directeur général de la Fédération Française des Telecom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Pierre-Jean BENGHOZI, Membre du Collège de l’ARCEP</a:t>
            </a:r>
          </a:p>
          <a:p>
            <a:pPr>
              <a:lnSpc>
                <a:spcPct val="150000"/>
              </a:lnSpc>
            </a:pP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4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0"/>
    </mc:Choice>
    <mc:Fallback>
      <p:transition spd="slow" advTm="27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668" y="1131743"/>
            <a:ext cx="11394332" cy="662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200"/>
              </a:lnSpc>
            </a:pPr>
            <a:r>
              <a:rPr lang="fr-FR" sz="6000" u="sng" dirty="0" smtClean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17h40-18h30</a:t>
            </a:r>
          </a:p>
          <a:p>
            <a:r>
              <a:rPr lang="fr-FR" sz="4800" b="1" dirty="0" smtClean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Qu’attendent les territoires des opérateurs</a:t>
            </a:r>
            <a:r>
              <a:rPr lang="is-IS" sz="4800" b="1" dirty="0" smtClean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…</a:t>
            </a:r>
            <a:r>
              <a:rPr lang="fr-FR" sz="4800" b="1" dirty="0" smtClean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             et réciproquement ?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endParaRPr lang="fr-FR" sz="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Patrick CHAIZE, </a:t>
            </a:r>
            <a:r>
              <a:rPr lang="fr-FR" sz="2200" b="1" dirty="0">
                <a:latin typeface="Avenir Next Condensed" charset="0"/>
                <a:ea typeface="Avenir Next Condensed" charset="0"/>
                <a:cs typeface="Avenir Next Condensed" charset="0"/>
              </a:rPr>
              <a:t>Sénateur de l’Ain, Président de </a:t>
            </a: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l’</a:t>
            </a:r>
            <a:r>
              <a:rPr lang="fr-FR" sz="22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Avicca</a:t>
            </a:r>
            <a:endParaRPr lang="fr-FR" sz="22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Pascal COSTE, </a:t>
            </a:r>
            <a:r>
              <a:rPr lang="fr-FR" sz="22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du Conseil départemental de la Corrèze, </a:t>
            </a:r>
            <a:endParaRPr lang="fr-FR" sz="22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Président </a:t>
            </a:r>
            <a:r>
              <a:rPr lang="fr-FR" sz="2200" b="1" dirty="0">
                <a:latin typeface="Avenir Next Condensed" charset="0"/>
                <a:ea typeface="Avenir Next Condensed" charset="0"/>
                <a:cs typeface="Avenir Next Condensed" charset="0"/>
              </a:rPr>
              <a:t>de la </a:t>
            </a: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commission </a:t>
            </a:r>
            <a:r>
              <a:rPr lang="fr-FR" sz="2200" b="1" dirty="0">
                <a:latin typeface="Avenir Next Condensed" charset="0"/>
                <a:ea typeface="Avenir Next Condensed" charset="0"/>
                <a:cs typeface="Avenir Next Condensed" charset="0"/>
              </a:rPr>
              <a:t>Ruralité de </a:t>
            </a: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l’ADF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Alain KOMLY, </a:t>
            </a:r>
            <a:r>
              <a:rPr lang="fr-FR" sz="22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des relations avec les collectivités locales de </a:t>
            </a: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TDF</a:t>
            </a:r>
            <a:endParaRPr lang="fr-FR" sz="22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Lionel RECORBET, </a:t>
            </a:r>
            <a:r>
              <a:rPr lang="fr-FR" sz="22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des relations avec les collectivités locales de </a:t>
            </a: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SFR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Cyril LUNEAU, </a:t>
            </a:r>
            <a:r>
              <a:rPr lang="fr-FR" sz="22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des relations avec les collectivités locales </a:t>
            </a: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d’Orange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Nathalie DIRAND, </a:t>
            </a:r>
            <a:r>
              <a:rPr lang="fr-FR" sz="2200" b="1" dirty="0">
                <a:latin typeface="Avenir Next Condensed" charset="0"/>
                <a:ea typeface="Avenir Next Condensed" charset="0"/>
                <a:cs typeface="Avenir Next Condensed" charset="0"/>
              </a:rPr>
              <a:t>Directrice du Développement de </a:t>
            </a:r>
            <a:r>
              <a:rPr lang="fr-FR" sz="22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Covage</a:t>
            </a:r>
            <a:endParaRPr lang="fr-FR" sz="22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2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2"/>
    </mc:Choice>
    <mc:Fallback>
      <p:transition spd="slow" advTm="283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291</Words>
  <Application>Microsoft Macintosh PowerPoint</Application>
  <PresentationFormat>Grand écran</PresentationFormat>
  <Paragraphs>68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Avenir Next Condensed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Côte</dc:creator>
  <cp:lastModifiedBy>Sébastien Côte</cp:lastModifiedBy>
  <cp:revision>25</cp:revision>
  <dcterms:created xsi:type="dcterms:W3CDTF">2017-08-23T12:18:43Z</dcterms:created>
  <dcterms:modified xsi:type="dcterms:W3CDTF">2017-08-28T07:07:48Z</dcterms:modified>
</cp:coreProperties>
</file>